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charts/chart9.xml" ContentType="application/vnd.openxmlformats-officedocument.drawingml.chart+xml"/>
  <Override PartName="/ppt/charts/chart7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drawings/drawing3.xml" ContentType="application/vnd.openxmlformats-officedocument.drawingml.chartshapes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8.xml" ContentType="application/vnd.openxmlformats-officedocument.drawingml.chart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0" r:id="rId2"/>
    <p:sldMasterId id="2147483792" r:id="rId3"/>
  </p:sldMasterIdLst>
  <p:notesMasterIdLst>
    <p:notesMasterId r:id="rId25"/>
  </p:notesMasterIdLst>
  <p:handoutMasterIdLst>
    <p:handoutMasterId r:id="rId26"/>
  </p:handoutMasterIdLst>
  <p:sldIdLst>
    <p:sldId id="257" r:id="rId4"/>
    <p:sldId id="282" r:id="rId5"/>
    <p:sldId id="283" r:id="rId6"/>
    <p:sldId id="294" r:id="rId7"/>
    <p:sldId id="295" r:id="rId8"/>
    <p:sldId id="297" r:id="rId9"/>
    <p:sldId id="300" r:id="rId10"/>
    <p:sldId id="284" r:id="rId11"/>
    <p:sldId id="285" r:id="rId12"/>
    <p:sldId id="261" r:id="rId13"/>
    <p:sldId id="290" r:id="rId14"/>
    <p:sldId id="291" r:id="rId15"/>
    <p:sldId id="292" r:id="rId16"/>
    <p:sldId id="293" r:id="rId17"/>
    <p:sldId id="289" r:id="rId18"/>
    <p:sldId id="287" r:id="rId19"/>
    <p:sldId id="288" r:id="rId20"/>
    <p:sldId id="272" r:id="rId21"/>
    <p:sldId id="270" r:id="rId22"/>
    <p:sldId id="286" r:id="rId23"/>
    <p:sldId id="262" r:id="rId24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7C80"/>
    <a:srgbClr val="FDD117"/>
    <a:srgbClr val="F6F000"/>
    <a:srgbClr val="FFFD7B"/>
    <a:srgbClr val="FF9900"/>
    <a:srgbClr val="F59617"/>
    <a:srgbClr val="26C1E6"/>
    <a:srgbClr val="E4870A"/>
    <a:srgbClr val="86D339"/>
    <a:srgbClr val="F05EC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192.168.1.200\obmen\&#1059;&#1055;&#1056;&#1040;&#1042;&#1051;&#1045;&#1053;&#1048;&#1045;%20&#1055;&#1054;%20&#1041;&#1070;&#1044;&#1046;&#1045;&#1058;&#1059;\&#1055;&#1056;&#1054;&#1045;&#1050;&#1058;%20&#1041;&#1070;&#1044;&#1046;&#1045;&#1058;&#1040;\&#1053;&#1072;%202018-2020%20&#1075;&#1086;&#1076;&#1099;\&#1055;&#1091;&#1073;&#1083;&#1080;&#1095;&#1085;&#1099;&#1077;%20&#1089;&#1083;&#1091;&#1096;&#1072;&#1085;&#1080;&#1103;\&#1055;&#1056;&#1045;&#1047;&#1045;&#1053;&#1058;&#1040;&#1062;&#1048;&#1071;\&#1057;&#1086;&#1073;&#1103;&#1085;&#1080;&#1085;\&#1044;&#1080;&#1072;&#1075;&#1088;&#1072;&#1084;&#1084;&#1072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200\obmen\&#1059;&#1055;&#1056;&#1040;&#1042;&#1051;&#1045;&#1053;&#1048;&#1045;%20&#1055;&#1054;%20&#1041;&#1070;&#1044;&#1046;&#1045;&#1058;&#1059;\&#1055;&#1056;&#1054;&#1045;&#1050;&#1058;%20&#1041;&#1070;&#1044;&#1046;&#1045;&#1058;&#1040;\&#1053;&#1072;%202017-2019%20&#1075;&#1086;&#1076;&#1099;\&#1055;&#1091;&#1073;&#1083;&#1080;&#1095;&#1085;&#1099;&#1077;%20&#1089;&#1083;&#1091;&#1096;&#1072;&#1085;&#1080;&#1103;%20&#1087;&#1086;%20&#1087;&#1088;&#1086;&#1077;&#1082;&#1090;&#1091;\&#1057;&#1086;&#1073;&#1103;&#1085;&#1080;&#1085;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1.9575678040244002E-5"/>
          <c:y val="0"/>
          <c:w val="0.98748043972736954"/>
          <c:h val="1"/>
        </c:manualLayout>
      </c:layout>
      <c:lineChart>
        <c:grouping val="stacked"/>
        <c:ser>
          <c:idx val="0"/>
          <c:order val="0"/>
          <c:tx>
            <c:strRef>
              <c:f>Лист2!$A$6</c:f>
              <c:strCache>
                <c:ptCount val="1"/>
                <c:pt idx="0">
                  <c:v>Доходы</c:v>
                </c:pt>
              </c:strCache>
            </c:strRef>
          </c:tx>
          <c:dLbls>
            <c:dLbl>
              <c:idx val="0"/>
              <c:layout>
                <c:manualLayout>
                  <c:x val="-7.1987471567598091E-2"/>
                  <c:y val="6.1707815448688794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 </a:t>
                    </a:r>
                    <a:r>
                      <a:rPr lang="en-US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096 042,6</a:t>
                    </a:r>
                    <a:endParaRPr lang="en-US" sz="1600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5727691431285901E-2"/>
                  <c:y val="5.7300101950066837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 </a:t>
                    </a:r>
                    <a:r>
                      <a:rPr lang="en-US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178 240,3</a:t>
                    </a:r>
                    <a:endParaRPr lang="en-US" sz="1600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9819991251093864E-2"/>
                  <c:y val="4.8692278729526993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 </a:t>
                    </a:r>
                    <a:r>
                      <a:rPr lang="en-US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852</a:t>
                    </a:r>
                    <a:r>
                      <a:rPr lang="en-US" sz="16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635,9</a:t>
                    </a:r>
                    <a:endParaRPr lang="en-US" sz="1600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7902966260894001E-2"/>
                  <c:y val="6.1707988980716534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3 025 045,4</a:t>
                    </a:r>
                    <a:endParaRPr lang="en-US" sz="1600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Лист2!$B$5:$E$5</c:f>
              <c:strCache>
                <c:ptCount val="4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  <c:pt idx="3">
                  <c:v>2020.</c:v>
                </c:pt>
              </c:strCache>
            </c:strRef>
          </c:cat>
          <c:val>
            <c:numRef>
              <c:f>Лист2!$B$6:$E$6</c:f>
              <c:numCache>
                <c:formatCode>#,##0.0</c:formatCode>
                <c:ptCount val="4"/>
                <c:pt idx="0">
                  <c:v>3096042.6</c:v>
                </c:pt>
                <c:pt idx="1">
                  <c:v>3178240.3</c:v>
                </c:pt>
                <c:pt idx="2">
                  <c:v>2852635.9</c:v>
                </c:pt>
                <c:pt idx="3">
                  <c:v>3025045.4</c:v>
                </c:pt>
              </c:numCache>
            </c:numRef>
          </c:val>
        </c:ser>
        <c:ser>
          <c:idx val="1"/>
          <c:order val="1"/>
          <c:tx>
            <c:strRef>
              <c:f>Лист2!$A$7</c:f>
              <c:strCache>
                <c:ptCount val="1"/>
                <c:pt idx="0">
                  <c:v>Расходы</c:v>
                </c:pt>
              </c:strCache>
            </c:strRef>
          </c:tx>
          <c:dLbls>
            <c:dLbl>
              <c:idx val="0"/>
              <c:layout>
                <c:manualLayout>
                  <c:x val="-5.9467911294972815E-2"/>
                  <c:y val="-3.6737424350881745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 </a:t>
                    </a:r>
                    <a:r>
                      <a:rPr lang="en-US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170 309,2</a:t>
                    </a:r>
                    <a:endParaRPr lang="en-US" sz="1600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5633748906386712E-2"/>
                  <c:y val="-3.0645893284565625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 </a:t>
                    </a:r>
                    <a:r>
                      <a:rPr lang="en-US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280 205,6</a:t>
                    </a:r>
                    <a:endParaRPr lang="en-US" sz="1600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1643186124581207E-2"/>
                  <c:y val="-5.0688878766186794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 </a:t>
                    </a:r>
                    <a:r>
                      <a:rPr lang="en-US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956 541,7 </a:t>
                    </a:r>
                    <a:endParaRPr lang="en-US" sz="1600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2245734908136598E-2"/>
                  <c:y val="-3.7880382163892168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3 130 150,5</a:t>
                    </a:r>
                    <a:endParaRPr lang="en-US" sz="1600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Лист2!$B$5:$E$5</c:f>
              <c:strCache>
                <c:ptCount val="4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  <c:pt idx="3">
                  <c:v>2020.</c:v>
                </c:pt>
              </c:strCache>
            </c:strRef>
          </c:cat>
          <c:val>
            <c:numRef>
              <c:f>Лист2!$B$7:$E$7</c:f>
              <c:numCache>
                <c:formatCode>#,##0.0</c:formatCode>
                <c:ptCount val="4"/>
                <c:pt idx="0">
                  <c:v>3170309.2</c:v>
                </c:pt>
                <c:pt idx="1">
                  <c:v>3280205.6</c:v>
                </c:pt>
                <c:pt idx="2">
                  <c:v>2956541.7</c:v>
                </c:pt>
                <c:pt idx="3">
                  <c:v>3130150.5</c:v>
                </c:pt>
              </c:numCache>
            </c:numRef>
          </c:val>
        </c:ser>
        <c:dLbls/>
        <c:marker val="1"/>
        <c:axId val="93310336"/>
        <c:axId val="93246592"/>
      </c:lineChart>
      <c:catAx>
        <c:axId val="93310336"/>
        <c:scaling>
          <c:orientation val="minMax"/>
        </c:scaling>
        <c:delete val="1"/>
        <c:axPos val="b"/>
        <c:numFmt formatCode="General" sourceLinked="0"/>
        <c:tickLblPos val="none"/>
        <c:crossAx val="93246592"/>
        <c:crosses val="autoZero"/>
        <c:auto val="1"/>
        <c:lblAlgn val="ctr"/>
        <c:lblOffset val="100"/>
      </c:catAx>
      <c:valAx>
        <c:axId val="93246592"/>
        <c:scaling>
          <c:orientation val="minMax"/>
        </c:scaling>
        <c:delete val="1"/>
        <c:axPos val="l"/>
        <c:numFmt formatCode="#,##0.0" sourceLinked="1"/>
        <c:tickLblPos val="none"/>
        <c:crossAx val="933103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298678915135609"/>
          <c:y val="0.86964153645484321"/>
          <c:w val="0.41786299731828047"/>
          <c:h val="8.4112014923754239E-2"/>
        </c:manualLayout>
      </c:layout>
      <c:txPr>
        <a:bodyPr/>
        <a:lstStyle/>
        <a:p>
          <a:pPr>
            <a:defRPr sz="18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10"/>
      <c:rotY val="40"/>
      <c:rAngAx val="1"/>
    </c:view3D>
    <c:plotArea>
      <c:layout>
        <c:manualLayout>
          <c:layoutTarget val="inner"/>
          <c:xMode val="edge"/>
          <c:yMode val="edge"/>
          <c:x val="0.24525759560508592"/>
          <c:y val="1.3121319853349628E-2"/>
          <c:w val="0.73309849155218465"/>
          <c:h val="0.97288653112617129"/>
        </c:manualLayout>
      </c:layout>
      <c:bar3D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 (факт)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  <a:bevelB w="165100" prst="coolSlant"/>
            </a:sp3d>
          </c:spPr>
          <c:dPt>
            <c:idx val="4"/>
            <c:spPr>
              <a:solidFill>
                <a:schemeClr val="accent1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  <a:bevelB w="165100" prst="coolSlant"/>
              </a:sp3d>
            </c:spPr>
          </c:dPt>
          <c:dLbls>
            <c:dLbl>
              <c:idx val="1"/>
              <c:layout>
                <c:manualLayout>
                  <c:x val="6.1883962210826562E-3"/>
                  <c:y val="-7.0547716920342342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Государственная пошлина</c:v>
                </c:pt>
                <c:pt idx="1">
                  <c:v>Налог на имущество</c:v>
                </c:pt>
                <c:pt idx="2">
                  <c:v>Налоги на совокупный доход</c:v>
                </c:pt>
                <c:pt idx="3">
                  <c:v>Акцизы</c:v>
                </c:pt>
                <c:pt idx="4">
                  <c:v>Налог на доходы физических лиц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295.7</c:v>
                </c:pt>
                <c:pt idx="1">
                  <c:v>3157.7</c:v>
                </c:pt>
                <c:pt idx="2">
                  <c:v>21562.400000000001</c:v>
                </c:pt>
                <c:pt idx="3">
                  <c:v>34144.800000000003</c:v>
                </c:pt>
                <c:pt idx="4">
                  <c:v>587495.4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  <a:bevelB w="165100" prst="coolSlant"/>
            </a:sp3d>
          </c:spPr>
          <c:dLbls>
            <c:dLbl>
              <c:idx val="3"/>
              <c:layout>
                <c:manualLayout>
                  <c:x val="-6.1883962210826492E-3"/>
                  <c:y val="-5.422341962004222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Государственная пошлина</c:v>
                </c:pt>
                <c:pt idx="1">
                  <c:v>Налог на имущество</c:v>
                </c:pt>
                <c:pt idx="2">
                  <c:v>Налоги на совокупный доход</c:v>
                </c:pt>
                <c:pt idx="3">
                  <c:v>Акцизы</c:v>
                </c:pt>
                <c:pt idx="4">
                  <c:v>Налог на доходы физических лиц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155</c:v>
                </c:pt>
                <c:pt idx="1">
                  <c:v>3090.5</c:v>
                </c:pt>
                <c:pt idx="2">
                  <c:v>16011.8</c:v>
                </c:pt>
                <c:pt idx="3">
                  <c:v>1626.1</c:v>
                </c:pt>
                <c:pt idx="4">
                  <c:v>827568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  <a:bevelB w="165100" prst="coolSlant"/>
            </a:sp3d>
          </c:spPr>
          <c:dLbls>
            <c:dLbl>
              <c:idx val="3"/>
              <c:layout>
                <c:manualLayout>
                  <c:x val="-1.08413879939266E-2"/>
                  <c:y val="5.050864718734956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Государственная пошлина</c:v>
                </c:pt>
                <c:pt idx="1">
                  <c:v>Налог на имущество</c:v>
                </c:pt>
                <c:pt idx="2">
                  <c:v>Налоги на совокупный доход</c:v>
                </c:pt>
                <c:pt idx="3">
                  <c:v>Акцизы</c:v>
                </c:pt>
                <c:pt idx="4">
                  <c:v>Налог на доходы физических лиц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295.7</c:v>
                </c:pt>
                <c:pt idx="1">
                  <c:v>2960</c:v>
                </c:pt>
                <c:pt idx="2">
                  <c:v>20640</c:v>
                </c:pt>
                <c:pt idx="3">
                  <c:v>1200.9000000000001</c:v>
                </c:pt>
                <c:pt idx="4">
                  <c:v>920918.4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2019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  <a:bevelB w="165100" prst="coolSlant"/>
            </a:sp3d>
          </c:spPr>
          <c:dLbls>
            <c:dLbl>
              <c:idx val="3"/>
              <c:layout>
                <c:manualLayout>
                  <c:x val="3.7110886314776055E-2"/>
                  <c:y val="-6.598137244009925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Государственная пошлина</c:v>
                </c:pt>
                <c:pt idx="1">
                  <c:v>Налог на имущество</c:v>
                </c:pt>
                <c:pt idx="2">
                  <c:v>Налоги на совокупный доход</c:v>
                </c:pt>
                <c:pt idx="3">
                  <c:v>Акцизы</c:v>
                </c:pt>
                <c:pt idx="4">
                  <c:v>Налог на доходы физических лиц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295.7</c:v>
                </c:pt>
                <c:pt idx="1">
                  <c:v>3025</c:v>
                </c:pt>
                <c:pt idx="2">
                  <c:v>21208</c:v>
                </c:pt>
                <c:pt idx="3">
                  <c:v>1351.8</c:v>
                </c:pt>
                <c:pt idx="4">
                  <c:v>952982.1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2020 год</c:v>
                </c:pt>
              </c:strCache>
            </c:strRef>
          </c:tx>
          <c:dLbls>
            <c:dLbl>
              <c:idx val="3"/>
              <c:layout>
                <c:manualLayout>
                  <c:x val="4.177167449230787E-2"/>
                  <c:y val="3.762544902418250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Государственная пошлина</c:v>
                </c:pt>
                <c:pt idx="1">
                  <c:v>Налог на имущество</c:v>
                </c:pt>
                <c:pt idx="2">
                  <c:v>Налоги на совокупный доход</c:v>
                </c:pt>
                <c:pt idx="3">
                  <c:v>Акцизы</c:v>
                </c:pt>
                <c:pt idx="4">
                  <c:v>Налог на доходы физических лиц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295.7</c:v>
                </c:pt>
                <c:pt idx="1">
                  <c:v>3131</c:v>
                </c:pt>
                <c:pt idx="2">
                  <c:v>21601</c:v>
                </c:pt>
                <c:pt idx="3">
                  <c:v>1351.8</c:v>
                </c:pt>
                <c:pt idx="4">
                  <c:v>986088.7</c:v>
                </c:pt>
              </c:numCache>
            </c:numRef>
          </c:val>
        </c:ser>
        <c:dLbls/>
        <c:shape val="cylinder"/>
        <c:axId val="96156288"/>
        <c:axId val="96170368"/>
        <c:axId val="0"/>
      </c:bar3DChart>
      <c:catAx>
        <c:axId val="96156288"/>
        <c:scaling>
          <c:orientation val="minMax"/>
        </c:scaling>
        <c:axPos val="l"/>
        <c:numFmt formatCode="@" sourceLinked="0"/>
        <c:tickLblPos val="nextTo"/>
        <c:txPr>
          <a:bodyPr/>
          <a:lstStyle/>
          <a:p>
            <a:pPr>
              <a:defRPr sz="1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6170368"/>
        <c:crosses val="autoZero"/>
        <c:auto val="1"/>
        <c:lblAlgn val="ctr"/>
        <c:lblOffset val="100"/>
      </c:catAx>
      <c:valAx>
        <c:axId val="9617036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tickLblPos val="none"/>
        <c:crossAx val="96156288"/>
        <c:crosses val="autoZero"/>
        <c:crossBetween val="between"/>
      </c:valAx>
      <c:spPr>
        <a:noFill/>
        <a:ln w="25400">
          <a:noFill/>
        </a:ln>
        <a:scene3d>
          <a:camera prst="orthographicFront"/>
          <a:lightRig rig="threePt" dir="t"/>
        </a:scene3d>
        <a:sp3d>
          <a:bevelB w="165100" prst="coolSlant"/>
        </a:sp3d>
      </c:spPr>
    </c:plotArea>
    <c:legend>
      <c:legendPos val="b"/>
      <c:layout>
        <c:manualLayout>
          <c:xMode val="edge"/>
          <c:yMode val="edge"/>
          <c:x val="0.25497444073834102"/>
          <c:y val="0.93114931674258405"/>
          <c:w val="0.74502555926165903"/>
          <c:h val="5.0206273377032179E-2"/>
        </c:manualLayout>
      </c:layout>
      <c:txPr>
        <a:bodyPr/>
        <a:lstStyle/>
        <a:p>
          <a:pPr>
            <a:defRPr sz="14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10"/>
      <c:rotY val="10"/>
      <c:rAngAx val="1"/>
    </c:view3D>
    <c:floor>
      <c:spPr>
        <a:solidFill>
          <a:srgbClr val="FFFF00"/>
        </a:solidFill>
        <a:ln w="25400">
          <a:noFill/>
        </a:ln>
      </c:spPr>
    </c:floor>
    <c:plotArea>
      <c:layout>
        <c:manualLayout>
          <c:layoutTarget val="inner"/>
          <c:xMode val="edge"/>
          <c:yMode val="edge"/>
          <c:x val="7.8546454755887144E-4"/>
          <c:y val="9.0579760863225528E-2"/>
          <c:w val="0.8676501531058628"/>
          <c:h val="0.8297449693788288"/>
        </c:manualLayout>
      </c:layout>
      <c:bar3DChart>
        <c:barDir val="bar"/>
        <c:grouping val="stacked"/>
        <c:ser>
          <c:idx val="0"/>
          <c:order val="0"/>
          <c:tx>
            <c:strRef>
              <c:f>расходы!$B$2</c:f>
              <c:strCache>
                <c:ptCount val="1"/>
                <c:pt idx="0">
                  <c:v>Межбюджетные трансферты имеющие целевое назначение от других бюджетов бюджетной системы РФ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>
              <a:bevelT prst="relaxedInset"/>
              <a:bevelB prst="slope"/>
            </a:sp3d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расходы!$C$1:$H$1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расходы!$C$2:$H$2</c:f>
              <c:numCache>
                <c:formatCode>#,##0.0_ ;[Red]\-#,##0.0\ </c:formatCode>
                <c:ptCount val="4"/>
                <c:pt idx="0">
                  <c:v>1950785.4</c:v>
                </c:pt>
                <c:pt idx="1">
                  <c:v>1959650.9</c:v>
                </c:pt>
                <c:pt idx="2">
                  <c:v>1602960.7</c:v>
                </c:pt>
                <c:pt idx="3">
                  <c:v>1747139</c:v>
                </c:pt>
              </c:numCache>
            </c:numRef>
          </c:val>
        </c:ser>
        <c:ser>
          <c:idx val="1"/>
          <c:order val="1"/>
          <c:tx>
            <c:strRef>
              <c:f>расходы!$B$3</c:f>
              <c:strCache>
                <c:ptCount val="1"/>
                <c:pt idx="0">
                  <c:v>Расходы местного бюджета</c:v>
                </c:pt>
              </c:strCache>
            </c:strRef>
          </c:tx>
          <c:spPr>
            <a:solidFill>
              <a:srgbClr val="0070C0"/>
            </a:solidFill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>
              <a:bevelT prst="relaxedInset"/>
              <a:bevelB prst="slope"/>
            </a:sp3d>
          </c:spPr>
          <c:dLbls>
            <c:dLbl>
              <c:idx val="1"/>
              <c:layout>
                <c:manualLayout>
                  <c:x val="-2.460060214638645E-3"/>
                  <c:y val="2.7723097112861425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расходы!$C$1:$H$1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расходы!$C$3:$H$3</c:f>
              <c:numCache>
                <c:formatCode>#,##0.0_ ;[Red]\-#,##0.0\ </c:formatCode>
                <c:ptCount val="4"/>
                <c:pt idx="0">
                  <c:v>1219523.8000000003</c:v>
                </c:pt>
                <c:pt idx="1">
                  <c:v>1320554.7000000002</c:v>
                </c:pt>
                <c:pt idx="2">
                  <c:v>1353581.0000000002</c:v>
                </c:pt>
                <c:pt idx="3">
                  <c:v>1383011.5</c:v>
                </c:pt>
              </c:numCache>
            </c:numRef>
          </c:val>
        </c:ser>
        <c:dLbls/>
        <c:gapWidth val="82"/>
        <c:gapDepth val="52"/>
        <c:shape val="box"/>
        <c:axId val="90879104"/>
        <c:axId val="90880640"/>
        <c:axId val="0"/>
      </c:bar3DChart>
      <c:catAx>
        <c:axId val="90879104"/>
        <c:scaling>
          <c:orientation val="maxMin"/>
        </c:scaling>
        <c:axPos val="l"/>
        <c:numFmt formatCode="General" sourceLinked="0"/>
        <c:tickLblPos val="nextTo"/>
        <c:txPr>
          <a:bodyPr/>
          <a:lstStyle/>
          <a:p>
            <a:pPr>
              <a:defRPr sz="1800" b="1" i="1"/>
            </a:pPr>
            <a:endParaRPr lang="ru-RU"/>
          </a:p>
        </c:txPr>
        <c:crossAx val="90880640"/>
        <c:crosses val="autoZero"/>
        <c:auto val="1"/>
        <c:lblAlgn val="ctr"/>
        <c:lblOffset val="100"/>
      </c:catAx>
      <c:valAx>
        <c:axId val="90880640"/>
        <c:scaling>
          <c:orientation val="minMax"/>
        </c:scaling>
        <c:delete val="1"/>
        <c:axPos val="t"/>
        <c:numFmt formatCode="General" sourceLinked="0"/>
        <c:tickLblPos val="none"/>
        <c:crossAx val="9087910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0.93009988334791482"/>
          <c:w val="0.99865835520559965"/>
          <c:h val="6.821274424030345E-2"/>
        </c:manualLayout>
      </c:layout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</c:chart>
  <c:spPr>
    <a:noFill/>
    <a:ln>
      <a:noFill/>
    </a:ln>
    <a:effectLst>
      <a:glow>
        <a:schemeClr val="accent1">
          <a:alpha val="0"/>
        </a:schemeClr>
      </a:glow>
    </a:effectLst>
    <a:scene3d>
      <a:camera prst="orthographicFront"/>
      <a:lightRig rig="threePt" dir="t"/>
    </a:scene3d>
    <a:sp3d>
      <a:bevelT prst="relaxedInset"/>
      <a:bevelB w="114300" prst="artDeco"/>
    </a:sp3d>
  </c:sp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title>
      <c:layout>
        <c:manualLayout>
          <c:xMode val="edge"/>
          <c:yMode val="edge"/>
          <c:x val="0.44844415435322005"/>
          <c:y val="0.15344128430174553"/>
        </c:manualLayout>
      </c:layout>
    </c:title>
    <c:view3D>
      <c:rotX val="30"/>
      <c:depthPercent val="120"/>
      <c:perspective val="30"/>
    </c:view3D>
    <c:plotArea>
      <c:layout>
        <c:manualLayout>
          <c:layoutTarget val="inner"/>
          <c:xMode val="edge"/>
          <c:yMode val="edge"/>
          <c:x val="0"/>
          <c:y val="0.14713887999372618"/>
          <c:w val="0.68313127245120975"/>
          <c:h val="0.7426303327408099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explosion val="25"/>
          <c:dPt>
            <c:idx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5.5330426248935825E-2"/>
                  <c:y val="-0.27187083379624716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tx1"/>
                        </a:solidFill>
                      </a:rPr>
                      <a:t>99%</a:t>
                    </a:r>
                  </a:p>
                </c:rich>
              </c:tx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0739015109432286"/>
                  <c:y val="1.9200297189201201E-2"/>
                </c:manualLayout>
              </c:layout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Муниципальные программы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3124794</c:v>
                </c:pt>
                <c:pt idx="1">
                  <c:v>45515.199999999997</c:v>
                </c:pt>
              </c:numCache>
            </c:numRef>
          </c:val>
        </c:ser>
        <c:dLbls>
          <c:showVal val="1"/>
        </c:dLbls>
      </c:pie3DChart>
    </c:plotArea>
    <c:plotVisOnly val="1"/>
    <c:dispBlanksAs val="zero"/>
  </c:chart>
  <c:spPr>
    <a:noFill/>
  </c:spPr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title>
      <c:layout>
        <c:manualLayout>
          <c:xMode val="edge"/>
          <c:yMode val="edge"/>
          <c:x val="0.67669986072976396"/>
          <c:y val="0"/>
        </c:manualLayout>
      </c:layout>
    </c:title>
    <c:view3D>
      <c:rotX val="30"/>
      <c:depthPercent val="120"/>
      <c:perspective val="30"/>
    </c:view3D>
    <c:plotArea>
      <c:layout>
        <c:manualLayout>
          <c:layoutTarget val="inner"/>
          <c:xMode val="edge"/>
          <c:yMode val="edge"/>
          <c:x val="0.12597806592918237"/>
          <c:y val="0.11342958017584608"/>
          <c:w val="0.74804386814163504"/>
          <c:h val="0.5679016930935373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explosion val="15"/>
          <c:dPt>
            <c:idx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6.5408902979034081E-2"/>
                  <c:y val="-0.27843353322499048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en-US" dirty="0">
                        <a:solidFill>
                          <a:schemeClr val="tx1"/>
                        </a:solidFill>
                      </a:rPr>
                      <a:t>98%</a:t>
                    </a:r>
                  </a:p>
                </c:rich>
              </c:tx>
              <c:spPr/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5950385473042794"/>
                  <c:y val="4.8391448569206578E-3"/>
                </c:manualLayout>
              </c:layout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ctr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Муниципальные программы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2898614.8</c:v>
                </c:pt>
                <c:pt idx="1">
                  <c:v>57926.9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zero"/>
  </c:chart>
  <c:spPr>
    <a:noFill/>
  </c:spPr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title>
      <c:layout>
        <c:manualLayout>
          <c:xMode val="edge"/>
          <c:yMode val="edge"/>
          <c:x val="0.55072179480058092"/>
          <c:y val="9.085690815498712E-2"/>
        </c:manualLayout>
      </c:layout>
    </c:title>
    <c:view3D>
      <c:rotX val="30"/>
      <c:depthPercent val="120"/>
      <c:perspective val="30"/>
    </c:view3D>
    <c:plotArea>
      <c:layout>
        <c:manualLayout>
          <c:layoutTarget val="inner"/>
          <c:xMode val="edge"/>
          <c:yMode val="edge"/>
          <c:x val="1.8896709889377451E-2"/>
          <c:y val="0.23711001807879933"/>
          <c:w val="0.94645932198009741"/>
          <c:h val="0.70410021782091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explosion val="25"/>
          <c:dPt>
            <c:idx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3.3914386496738461E-2"/>
                  <c:y val="-0.31783379287823238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en-US" dirty="0">
                        <a:solidFill>
                          <a:schemeClr val="tx1"/>
                        </a:solidFill>
                      </a:rPr>
                      <a:t>98%</a:t>
                    </a:r>
                  </a:p>
                </c:rich>
              </c:tx>
              <c:spPr/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0281372506229466"/>
                  <c:y val="-2.3716220083290409E-2"/>
                </c:manualLayout>
              </c:layout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ctr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Муниципальные программы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3070758.8</c:v>
                </c:pt>
                <c:pt idx="1">
                  <c:v>59391.7</c:v>
                </c:pt>
              </c:numCache>
            </c:numRef>
          </c:val>
        </c:ser>
        <c:dLbls>
          <c:showVal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title>
      <c:layout>
        <c:manualLayout>
          <c:xMode val="edge"/>
          <c:yMode val="edge"/>
          <c:x val="0.63288587271108321"/>
          <c:y val="3.1494516482295794E-2"/>
        </c:manualLayout>
      </c:layout>
    </c:title>
    <c:view3D>
      <c:rotX val="30"/>
      <c:depthPercent val="120"/>
      <c:perspective val="30"/>
    </c:view3D>
    <c:plotArea>
      <c:layout>
        <c:manualLayout>
          <c:layoutTarget val="inner"/>
          <c:xMode val="edge"/>
          <c:yMode val="edge"/>
          <c:x val="0.11528710172818522"/>
          <c:y val="0.13454110257590512"/>
          <c:w val="0.75025230734398662"/>
          <c:h val="0.815067671052422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explosion val="24"/>
          <c:dPt>
            <c:idx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6.6820863387721419E-2"/>
                  <c:y val="-0.37643287650578588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en-US" dirty="0">
                        <a:solidFill>
                          <a:schemeClr val="tx1"/>
                        </a:solidFill>
                      </a:rPr>
                      <a:t>97%</a:t>
                    </a:r>
                  </a:p>
                </c:rich>
              </c:tx>
              <c:spPr/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2763198182303598"/>
                  <c:y val="-0.12927067447051263"/>
                </c:manualLayout>
              </c:layout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ctr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Муниципальные программы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3183145.7</c:v>
                </c:pt>
                <c:pt idx="1">
                  <c:v>97059.9</c:v>
                </c:pt>
              </c:numCache>
            </c:numRef>
          </c:val>
        </c:ser>
        <c:dLbls>
          <c:showVal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8065944881889773E-2"/>
          <c:y val="5.7232853506704547E-2"/>
          <c:w val="0.69134558180227457"/>
          <c:h val="0.94316264560406549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Социально-культурная сфера (5 программ)</c:v>
                </c:pt>
              </c:strCache>
            </c:strRef>
          </c:tx>
          <c:spPr>
            <a:solidFill>
              <a:srgbClr val="0000CC"/>
            </a:solidFill>
            <a:ln w="28575">
              <a:noFill/>
            </a:ln>
          </c:spPr>
          <c:dLbls>
            <c:dLbl>
              <c:idx val="1"/>
              <c:layout>
                <c:manualLayout>
                  <c:x val="0"/>
                  <c:y val="-1.425293688257647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3.257814144588912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3.461427528625719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1668047.2</c:v>
                </c:pt>
                <c:pt idx="1">
                  <c:v>1675422.8</c:v>
                </c:pt>
                <c:pt idx="2">
                  <c:v>1606165.8</c:v>
                </c:pt>
                <c:pt idx="3">
                  <c:v>1709063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Жилищно-коммунальная сфера (3 программы)</c:v>
                </c:pt>
              </c:strCache>
            </c:strRef>
          </c:tx>
          <c:spPr>
            <a:solidFill>
              <a:srgbClr val="FF99CC"/>
            </a:solidFill>
            <a:ln w="28575">
              <a:noFill/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505111.7</c:v>
                </c:pt>
                <c:pt idx="1">
                  <c:v>614508</c:v>
                </c:pt>
                <c:pt idx="2">
                  <c:v>474140.3</c:v>
                </c:pt>
                <c:pt idx="3">
                  <c:v>554896.6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                                                                         Развитие отраслей экономики                                                       (6 программ)</c:v>
                </c:pt>
              </c:strCache>
            </c:strRef>
          </c:tx>
          <c:spPr>
            <a:solidFill>
              <a:srgbClr val="00B050"/>
            </a:solidFill>
            <a:ln w="28575">
              <a:noFill/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373297.9</c:v>
                </c:pt>
                <c:pt idx="1">
                  <c:v>263579.5</c:v>
                </c:pt>
                <c:pt idx="2">
                  <c:v>164090.6</c:v>
                </c:pt>
                <c:pt idx="3">
                  <c:v>166044.6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Межбюджетное регулирование, сбалансированность бюджетов СП                               (1 программа)                                                    </c:v>
                </c:pt>
              </c:strCache>
            </c:strRef>
          </c:tx>
          <c:spPr>
            <a:solidFill>
              <a:srgbClr val="FF9900"/>
            </a:solidFill>
            <a:ln w="28575">
              <a:noFill/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Лист1!$E$2:$E$5</c:f>
              <c:numCache>
                <c:formatCode>#,##0.0</c:formatCode>
                <c:ptCount val="4"/>
                <c:pt idx="0">
                  <c:v>290099.8</c:v>
                </c:pt>
                <c:pt idx="1">
                  <c:v>315099.8</c:v>
                </c:pt>
                <c:pt idx="2">
                  <c:v>315099.8</c:v>
                </c:pt>
                <c:pt idx="3">
                  <c:v>315099.8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Иные направления                               (7 программ)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28575">
              <a:noFill/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Лист1!$F$2:$F$5</c:f>
              <c:numCache>
                <c:formatCode>#,##0.0</c:formatCode>
                <c:ptCount val="4"/>
                <c:pt idx="0">
                  <c:v>288237.40000000002</c:v>
                </c:pt>
                <c:pt idx="1">
                  <c:v>314535.59999999998</c:v>
                </c:pt>
                <c:pt idx="2">
                  <c:v>339118.3</c:v>
                </c:pt>
                <c:pt idx="3">
                  <c:v>325654.8</c:v>
                </c:pt>
              </c:numCache>
            </c:numRef>
          </c:val>
        </c:ser>
        <c:dLbls/>
        <c:gapWidth val="60"/>
        <c:shape val="box"/>
        <c:axId val="116670464"/>
        <c:axId val="116672000"/>
        <c:axId val="0"/>
      </c:bar3DChart>
      <c:catAx>
        <c:axId val="116670464"/>
        <c:scaling>
          <c:orientation val="minMax"/>
        </c:scaling>
        <c:axPos val="t"/>
        <c:numFmt formatCode="General" sourceLinked="0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6672000"/>
        <c:crosses val="max"/>
        <c:auto val="1"/>
        <c:lblAlgn val="ctr"/>
        <c:lblOffset val="100"/>
      </c:catAx>
      <c:valAx>
        <c:axId val="116672000"/>
        <c:scaling>
          <c:orientation val="minMax"/>
        </c:scaling>
        <c:delete val="1"/>
        <c:axPos val="l"/>
        <c:numFmt formatCode="General" sourceLinked="0"/>
        <c:tickLblPos val="none"/>
        <c:crossAx val="11667046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 kern="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5456357242222449"/>
          <c:y val="0.17362642330966022"/>
          <c:w val="0.23044725294720936"/>
          <c:h val="0.78488502497310164"/>
        </c:manualLayout>
      </c:layout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10"/>
      <c:rotY val="10"/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stacked"/>
        <c:ser>
          <c:idx val="0"/>
          <c:order val="0"/>
          <c:spPr>
            <a:solidFill>
              <a:schemeClr val="tx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  <a:bevelB w="114300" prst="hardEdge"/>
            </a:sp3d>
          </c:spPr>
          <c:dLbls>
            <c:dLbl>
              <c:idx val="0"/>
              <c:layout>
                <c:manualLayout>
                  <c:x val="1.5797598350415623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Лист1!$B$3</c:f>
              <c:numCache>
                <c:formatCode>0%</c:formatCode>
                <c:ptCount val="1"/>
                <c:pt idx="0">
                  <c:v>0.11</c:v>
                </c:pt>
              </c:numCache>
            </c:numRef>
          </c:val>
        </c:ser>
        <c:ser>
          <c:idx val="1"/>
          <c:order val="1"/>
          <c:spPr>
            <a:gradFill flip="none" rotWithShape="1">
              <a:gsLst>
                <a:gs pos="0">
                  <a:schemeClr val="tx2">
                    <a:lumMod val="40000"/>
                    <a:lumOff val="60000"/>
                    <a:tint val="66000"/>
                    <a:satMod val="160000"/>
                  </a:schemeClr>
                </a:gs>
                <a:gs pos="50000">
                  <a:schemeClr val="tx2">
                    <a:lumMod val="40000"/>
                    <a:lumOff val="60000"/>
                    <a:tint val="44500"/>
                    <a:satMod val="160000"/>
                  </a:schemeClr>
                </a:gs>
                <a:gs pos="100000">
                  <a:schemeClr val="tx2">
                    <a:lumMod val="40000"/>
                    <a:lumOff val="6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  <a:bevelB prst="convex"/>
            </a:sp3d>
          </c:spPr>
          <c:val>
            <c:numRef>
              <c:f>Лист1!$C$3</c:f>
              <c:numCache>
                <c:formatCode>0%</c:formatCode>
                <c:ptCount val="1"/>
                <c:pt idx="0">
                  <c:v>0.89</c:v>
                </c:pt>
              </c:numCache>
            </c:numRef>
          </c:val>
        </c:ser>
        <c:dLbls/>
        <c:gapWidth val="112"/>
        <c:gapDepth val="248"/>
        <c:shape val="cylinder"/>
        <c:axId val="86239104"/>
        <c:axId val="86240640"/>
        <c:axId val="0"/>
      </c:bar3DChart>
      <c:catAx>
        <c:axId val="86239104"/>
        <c:scaling>
          <c:orientation val="minMax"/>
        </c:scaling>
        <c:delete val="1"/>
        <c:axPos val="b"/>
        <c:tickLblPos val="none"/>
        <c:crossAx val="86240640"/>
        <c:crosses val="autoZero"/>
        <c:auto val="1"/>
        <c:lblAlgn val="ctr"/>
        <c:lblOffset val="100"/>
      </c:catAx>
      <c:valAx>
        <c:axId val="86240640"/>
        <c:scaling>
          <c:orientation val="minMax"/>
          <c:min val="0"/>
        </c:scaling>
        <c:delete val="1"/>
        <c:axPos val="l"/>
        <c:numFmt formatCode="0%" sourceLinked="1"/>
        <c:tickLblPos val="none"/>
        <c:crossAx val="86239104"/>
        <c:crosses val="autoZero"/>
        <c:crossBetween val="between"/>
      </c:valAx>
    </c:plotArea>
    <c:plotVisOnly val="1"/>
    <c:dispBlanksAs val="gap"/>
  </c:chart>
  <c:externalData r:id="rId1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F0A56B-E5CC-4981-B603-21E82D7611BF}" type="doc">
      <dgm:prSet loTypeId="urn:microsoft.com/office/officeart/2005/8/layout/lProcess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18FAFC6B-B351-4304-B30A-24C4147F8E11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2000" b="1" u="none" strike="noStrike" dirty="0" smtClean="0">
              <a:effectLst/>
            </a:rPr>
            <a:t>Налоговые доходы</a:t>
          </a:r>
          <a:endParaRPr lang="ru-RU" sz="2000" b="1" dirty="0"/>
        </a:p>
      </dgm:t>
    </dgm:pt>
    <dgm:pt modelId="{830C8150-88E0-4DFE-956D-4F27D1EDB36D}" type="parTrans" cxnId="{AE572566-3BB2-4423-84D4-F5F728B71B0A}">
      <dgm:prSet/>
      <dgm:spPr/>
      <dgm:t>
        <a:bodyPr/>
        <a:lstStyle/>
        <a:p>
          <a:endParaRPr lang="ru-RU"/>
        </a:p>
      </dgm:t>
    </dgm:pt>
    <dgm:pt modelId="{47F95946-3996-4A9E-8010-BC6856A740FE}" type="sibTrans" cxnId="{AE572566-3BB2-4423-84D4-F5F728B71B0A}">
      <dgm:prSet/>
      <dgm:spPr/>
      <dgm:t>
        <a:bodyPr/>
        <a:lstStyle/>
        <a:p>
          <a:endParaRPr lang="ru-RU"/>
        </a:p>
      </dgm:t>
    </dgm:pt>
    <dgm:pt modelId="{F8E61A52-ACE3-4BA6-8439-ACF52137F353}">
      <dgm:prSet phldrT="[Текст]" custT="1"/>
      <dgm:spPr/>
      <dgm:t>
        <a:bodyPr/>
        <a:lstStyle/>
        <a:p>
          <a:r>
            <a:rPr lang="ru-RU" sz="1800" b="1" dirty="0" smtClean="0"/>
            <a:t>2018 год</a:t>
          </a:r>
          <a:endParaRPr lang="ru-RU" sz="1800" b="1" dirty="0"/>
        </a:p>
      </dgm:t>
    </dgm:pt>
    <dgm:pt modelId="{BCE015B1-97E9-4812-9FBD-269965A12A1F}" type="parTrans" cxnId="{47A8BFCD-CF4C-4473-AF82-B5A899495422}">
      <dgm:prSet/>
      <dgm:spPr/>
      <dgm:t>
        <a:bodyPr/>
        <a:lstStyle/>
        <a:p>
          <a:endParaRPr lang="ru-RU"/>
        </a:p>
      </dgm:t>
    </dgm:pt>
    <dgm:pt modelId="{9F6867AE-CE13-40CE-AA5C-1A39DC2D1A82}" type="sibTrans" cxnId="{47A8BFCD-CF4C-4473-AF82-B5A899495422}">
      <dgm:prSet/>
      <dgm:spPr/>
      <dgm:t>
        <a:bodyPr/>
        <a:lstStyle/>
        <a:p>
          <a:endParaRPr lang="ru-RU"/>
        </a:p>
      </dgm:t>
    </dgm:pt>
    <dgm:pt modelId="{AF487C3D-6E0D-44AF-83AE-65CCB774B8CC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 smtClean="0"/>
            <a:t>3 178 240,3</a:t>
          </a:r>
          <a:endParaRPr lang="ru-RU" sz="1800" b="1" dirty="0"/>
        </a:p>
      </dgm:t>
    </dgm:pt>
    <dgm:pt modelId="{0BAD155E-CD19-4A69-A2C8-9056326A5A83}" type="parTrans" cxnId="{95422705-16A2-446A-8D76-D6CFC826D816}">
      <dgm:prSet/>
      <dgm:spPr/>
      <dgm:t>
        <a:bodyPr/>
        <a:lstStyle/>
        <a:p>
          <a:endParaRPr lang="ru-RU"/>
        </a:p>
      </dgm:t>
    </dgm:pt>
    <dgm:pt modelId="{C73F7014-5837-4221-9701-48D0CDA2B72B}" type="sibTrans" cxnId="{95422705-16A2-446A-8D76-D6CFC826D816}">
      <dgm:prSet/>
      <dgm:spPr/>
      <dgm:t>
        <a:bodyPr/>
        <a:lstStyle/>
        <a:p>
          <a:endParaRPr lang="ru-RU"/>
        </a:p>
      </dgm:t>
    </dgm:pt>
    <dgm:pt modelId="{6413A18A-BAA1-4B80-A54F-94A30BFA1174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 smtClean="0"/>
            <a:t>946 015,0</a:t>
          </a:r>
          <a:endParaRPr lang="ru-RU" sz="1800" b="1" dirty="0"/>
        </a:p>
      </dgm:t>
    </dgm:pt>
    <dgm:pt modelId="{B23C275D-0EA2-419B-A2BF-BFF88827A723}" type="parTrans" cxnId="{6DA795E4-3B09-4DD3-ACDA-FB348BF6D8F5}">
      <dgm:prSet/>
      <dgm:spPr/>
      <dgm:t>
        <a:bodyPr/>
        <a:lstStyle/>
        <a:p>
          <a:endParaRPr lang="ru-RU"/>
        </a:p>
      </dgm:t>
    </dgm:pt>
    <dgm:pt modelId="{9A29E462-45A5-488B-91B1-F1C9BF57F7BB}" type="sibTrans" cxnId="{6DA795E4-3B09-4DD3-ACDA-FB348BF6D8F5}">
      <dgm:prSet/>
      <dgm:spPr/>
      <dgm:t>
        <a:bodyPr/>
        <a:lstStyle/>
        <a:p>
          <a:endParaRPr lang="ru-RU"/>
        </a:p>
      </dgm:t>
    </dgm:pt>
    <dgm:pt modelId="{4DDC7056-EBD7-411F-BE49-F3BDE6FA3525}">
      <dgm:prSet phldrT="[Текст]" custT="1"/>
      <dgm:spPr/>
      <dgm:t>
        <a:bodyPr/>
        <a:lstStyle/>
        <a:p>
          <a:r>
            <a:rPr lang="ru-RU" sz="1800" b="1" dirty="0" smtClean="0"/>
            <a:t>2019 год</a:t>
          </a:r>
          <a:endParaRPr lang="ru-RU" sz="1800" b="1" dirty="0"/>
        </a:p>
      </dgm:t>
    </dgm:pt>
    <dgm:pt modelId="{94354E8F-4155-43BA-9950-2FEE9D64F97B}" type="parTrans" cxnId="{DDFA0A33-BAAF-4832-BCC8-41CF501FFC3B}">
      <dgm:prSet/>
      <dgm:spPr/>
      <dgm:t>
        <a:bodyPr/>
        <a:lstStyle/>
        <a:p>
          <a:endParaRPr lang="ru-RU"/>
        </a:p>
      </dgm:t>
    </dgm:pt>
    <dgm:pt modelId="{65C6D7FF-D671-49F4-85DE-294B8CFE8064}" type="sibTrans" cxnId="{DDFA0A33-BAAF-4832-BCC8-41CF501FFC3B}">
      <dgm:prSet/>
      <dgm:spPr/>
      <dgm:t>
        <a:bodyPr/>
        <a:lstStyle/>
        <a:p>
          <a:endParaRPr lang="ru-RU"/>
        </a:p>
      </dgm:t>
    </dgm:pt>
    <dgm:pt modelId="{3408F488-48B0-4984-A149-076C642495F7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 smtClean="0"/>
            <a:t>2</a:t>
          </a:r>
          <a:r>
            <a:rPr lang="ru-RU" sz="1800" b="1" baseline="0" dirty="0" smtClean="0"/>
            <a:t> 852 635,9</a:t>
          </a:r>
          <a:endParaRPr lang="ru-RU" sz="1800" b="1" dirty="0"/>
        </a:p>
      </dgm:t>
    </dgm:pt>
    <dgm:pt modelId="{A82EC41B-F266-45B3-898C-6EBDFE12175C}" type="parTrans" cxnId="{B05C535A-5E9A-4572-91E5-4F41A8681330}">
      <dgm:prSet/>
      <dgm:spPr/>
      <dgm:t>
        <a:bodyPr/>
        <a:lstStyle/>
        <a:p>
          <a:endParaRPr lang="ru-RU"/>
        </a:p>
      </dgm:t>
    </dgm:pt>
    <dgm:pt modelId="{753635FB-E84F-4AF0-A651-2EE31B81166B}" type="sibTrans" cxnId="{B05C535A-5E9A-4572-91E5-4F41A8681330}">
      <dgm:prSet/>
      <dgm:spPr/>
      <dgm:t>
        <a:bodyPr/>
        <a:lstStyle/>
        <a:p>
          <a:endParaRPr lang="ru-RU"/>
        </a:p>
      </dgm:t>
    </dgm:pt>
    <dgm:pt modelId="{4D0F9ED1-5D59-4B45-8E63-0823041CCC97}">
      <dgm:prSet phldrT="[Текст]" custT="1"/>
      <dgm:spPr>
        <a:solidFill>
          <a:srgbClr val="FFFF99"/>
        </a:solidFill>
      </dgm:spPr>
      <dgm:t>
        <a:bodyPr/>
        <a:lstStyle/>
        <a:p>
          <a:pPr algn="ctr"/>
          <a:r>
            <a:rPr lang="ru-RU" sz="2000" b="1" dirty="0" smtClean="0"/>
            <a:t>Неналоговые доходы</a:t>
          </a:r>
          <a:endParaRPr lang="ru-RU" sz="2000" b="1" dirty="0"/>
        </a:p>
      </dgm:t>
    </dgm:pt>
    <dgm:pt modelId="{9E8ABF5F-9699-474E-98C1-CC96163067C3}" type="parTrans" cxnId="{9365A05E-157D-4BB0-A914-3E5DE928E8AD}">
      <dgm:prSet/>
      <dgm:spPr/>
      <dgm:t>
        <a:bodyPr/>
        <a:lstStyle/>
        <a:p>
          <a:endParaRPr lang="ru-RU"/>
        </a:p>
      </dgm:t>
    </dgm:pt>
    <dgm:pt modelId="{1392CA79-399E-443A-9162-7A046900EBD2}" type="sibTrans" cxnId="{9365A05E-157D-4BB0-A914-3E5DE928E8AD}">
      <dgm:prSet/>
      <dgm:spPr/>
      <dgm:t>
        <a:bodyPr/>
        <a:lstStyle/>
        <a:p>
          <a:endParaRPr lang="ru-RU"/>
        </a:p>
      </dgm:t>
    </dgm:pt>
    <dgm:pt modelId="{6578758A-0DDB-476E-BD30-531B04E9C07F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2000" b="1" dirty="0" smtClean="0"/>
            <a:t>ВСЕГО</a:t>
          </a:r>
          <a:endParaRPr lang="ru-RU" sz="2000" b="1" dirty="0"/>
        </a:p>
      </dgm:t>
    </dgm:pt>
    <dgm:pt modelId="{E022CFED-FE81-4401-BD90-BBC2A3406FDD}" type="parTrans" cxnId="{D80C6ED6-C0AC-4607-894C-DECDA0B6C5BB}">
      <dgm:prSet/>
      <dgm:spPr/>
      <dgm:t>
        <a:bodyPr/>
        <a:lstStyle/>
        <a:p>
          <a:endParaRPr lang="ru-RU"/>
        </a:p>
      </dgm:t>
    </dgm:pt>
    <dgm:pt modelId="{227E96A3-1626-4581-A701-3B259D7D55C3}" type="sibTrans" cxnId="{D80C6ED6-C0AC-4607-894C-DECDA0B6C5BB}">
      <dgm:prSet/>
      <dgm:spPr/>
      <dgm:t>
        <a:bodyPr/>
        <a:lstStyle/>
        <a:p>
          <a:endParaRPr lang="ru-RU"/>
        </a:p>
      </dgm:t>
    </dgm:pt>
    <dgm:pt modelId="{CC8423FF-E728-4DF4-922F-DD8AD8731CD6}">
      <dgm:prSet phldrT="[Текст]" custT="1"/>
      <dgm:spPr>
        <a:solidFill>
          <a:srgbClr val="FFFF99"/>
        </a:solidFill>
      </dgm:spPr>
      <dgm:t>
        <a:bodyPr/>
        <a:lstStyle/>
        <a:p>
          <a:r>
            <a:rPr lang="ru-RU" sz="1800" b="1" dirty="0" smtClean="0"/>
            <a:t>272 574,4</a:t>
          </a:r>
          <a:endParaRPr lang="ru-RU" sz="1800" b="1" dirty="0"/>
        </a:p>
      </dgm:t>
    </dgm:pt>
    <dgm:pt modelId="{BAD90893-296B-4895-968B-E7057ED01574}" type="parTrans" cxnId="{E65585EC-3968-4819-A74C-3F41730A4E68}">
      <dgm:prSet/>
      <dgm:spPr/>
      <dgm:t>
        <a:bodyPr/>
        <a:lstStyle/>
        <a:p>
          <a:endParaRPr lang="ru-RU"/>
        </a:p>
      </dgm:t>
    </dgm:pt>
    <dgm:pt modelId="{F232DAFF-6012-475F-AEB1-959459FE4269}" type="sibTrans" cxnId="{E65585EC-3968-4819-A74C-3F41730A4E68}">
      <dgm:prSet/>
      <dgm:spPr/>
      <dgm:t>
        <a:bodyPr/>
        <a:lstStyle/>
        <a:p>
          <a:endParaRPr lang="ru-RU"/>
        </a:p>
      </dgm:t>
    </dgm:pt>
    <dgm:pt modelId="{25C356C2-8C67-4C8E-ACF8-229D97AE744F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 smtClean="0"/>
            <a:t>1 959 650,9</a:t>
          </a:r>
          <a:endParaRPr lang="ru-RU" sz="1800" b="1" dirty="0"/>
        </a:p>
      </dgm:t>
    </dgm:pt>
    <dgm:pt modelId="{3C6F0A9F-3ABF-41AF-AE24-A2383B8DE586}" type="parTrans" cxnId="{501D2B1C-B846-4EAD-BB34-2C6000E415FC}">
      <dgm:prSet/>
      <dgm:spPr/>
      <dgm:t>
        <a:bodyPr/>
        <a:lstStyle/>
        <a:p>
          <a:endParaRPr lang="ru-RU"/>
        </a:p>
      </dgm:t>
    </dgm:pt>
    <dgm:pt modelId="{0A342626-46CA-4EDD-80A5-3629BF221BE4}" type="sibTrans" cxnId="{501D2B1C-B846-4EAD-BB34-2C6000E415FC}">
      <dgm:prSet/>
      <dgm:spPr/>
      <dgm:t>
        <a:bodyPr/>
        <a:lstStyle/>
        <a:p>
          <a:endParaRPr lang="ru-RU"/>
        </a:p>
      </dgm:t>
    </dgm:pt>
    <dgm:pt modelId="{48873C9A-93D1-43B3-9E55-0E01B24CB42C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 smtClean="0"/>
            <a:t>978 862,6</a:t>
          </a:r>
          <a:endParaRPr lang="ru-RU" sz="1800" b="1" dirty="0"/>
        </a:p>
      </dgm:t>
    </dgm:pt>
    <dgm:pt modelId="{744C4834-6B66-4CE5-9710-8893AB2CE9DF}" type="parTrans" cxnId="{564305B4-10A6-4ED1-A896-E516586A3EB1}">
      <dgm:prSet/>
      <dgm:spPr/>
      <dgm:t>
        <a:bodyPr/>
        <a:lstStyle/>
        <a:p>
          <a:endParaRPr lang="ru-RU"/>
        </a:p>
      </dgm:t>
    </dgm:pt>
    <dgm:pt modelId="{3A9FF9F7-17A4-48BF-B55F-6132836286BD}" type="sibTrans" cxnId="{564305B4-10A6-4ED1-A896-E516586A3EB1}">
      <dgm:prSet/>
      <dgm:spPr/>
      <dgm:t>
        <a:bodyPr/>
        <a:lstStyle/>
        <a:p>
          <a:endParaRPr lang="ru-RU"/>
        </a:p>
      </dgm:t>
    </dgm:pt>
    <dgm:pt modelId="{C340898B-EC9B-47F5-A864-2DF02F798FB7}">
      <dgm:prSet phldrT="[Текст]" custT="1"/>
      <dgm:spPr>
        <a:solidFill>
          <a:srgbClr val="FFFF99"/>
        </a:solidFill>
      </dgm:spPr>
      <dgm:t>
        <a:bodyPr/>
        <a:lstStyle/>
        <a:p>
          <a:r>
            <a:rPr lang="ru-RU" sz="1800" b="1" dirty="0" smtClean="0"/>
            <a:t>270 812,6</a:t>
          </a:r>
          <a:endParaRPr lang="ru-RU" sz="1800" b="1" dirty="0"/>
        </a:p>
      </dgm:t>
    </dgm:pt>
    <dgm:pt modelId="{C2B2D296-7992-49F3-B227-C88F398E1C28}" type="parTrans" cxnId="{AD1D8810-5478-4938-96CC-5A53ED39A709}">
      <dgm:prSet/>
      <dgm:spPr/>
      <dgm:t>
        <a:bodyPr/>
        <a:lstStyle/>
        <a:p>
          <a:endParaRPr lang="ru-RU"/>
        </a:p>
      </dgm:t>
    </dgm:pt>
    <dgm:pt modelId="{9EA58047-5E6C-4303-A75F-F21AAB4795F4}" type="sibTrans" cxnId="{AD1D8810-5478-4938-96CC-5A53ED39A709}">
      <dgm:prSet/>
      <dgm:spPr/>
      <dgm:t>
        <a:bodyPr/>
        <a:lstStyle/>
        <a:p>
          <a:endParaRPr lang="ru-RU"/>
        </a:p>
      </dgm:t>
    </dgm:pt>
    <dgm:pt modelId="{FFDBF6FE-32C4-4ABD-AC38-C5520BA51373}">
      <dgm:prSet phldrT="[Текст]" custT="1"/>
      <dgm:spPr/>
      <dgm:t>
        <a:bodyPr/>
        <a:lstStyle/>
        <a:p>
          <a:r>
            <a:rPr lang="ru-RU" sz="1800" b="1" dirty="0" smtClean="0"/>
            <a:t>2020 год</a:t>
          </a:r>
          <a:endParaRPr lang="ru-RU" sz="1800" b="1" dirty="0"/>
        </a:p>
      </dgm:t>
    </dgm:pt>
    <dgm:pt modelId="{C5AC4F36-2D0E-40D5-B891-50FF1B65204F}" type="parTrans" cxnId="{0CF01146-B95C-425E-AC15-99D8D6053495}">
      <dgm:prSet/>
      <dgm:spPr/>
      <dgm:t>
        <a:bodyPr/>
        <a:lstStyle/>
        <a:p>
          <a:endParaRPr lang="ru-RU"/>
        </a:p>
      </dgm:t>
    </dgm:pt>
    <dgm:pt modelId="{B7618C89-2543-487D-A3B9-1E13C8073F91}" type="sibTrans" cxnId="{0CF01146-B95C-425E-AC15-99D8D6053495}">
      <dgm:prSet/>
      <dgm:spPr/>
      <dgm:t>
        <a:bodyPr/>
        <a:lstStyle/>
        <a:p>
          <a:endParaRPr lang="ru-RU"/>
        </a:p>
      </dgm:t>
    </dgm:pt>
    <dgm:pt modelId="{9217C58C-93A9-43EC-8BED-FD83FA133B84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 smtClean="0"/>
            <a:t>3 025</a:t>
          </a:r>
          <a:r>
            <a:rPr lang="ru-RU" sz="1800" b="1" baseline="0" dirty="0" smtClean="0"/>
            <a:t> 045,4</a:t>
          </a:r>
          <a:endParaRPr lang="ru-RU" sz="1800" b="1" dirty="0"/>
        </a:p>
      </dgm:t>
    </dgm:pt>
    <dgm:pt modelId="{B941B45F-1084-496A-BFAF-0B87E4C9E92A}" type="parTrans" cxnId="{7DD4F4A6-5A83-4566-970E-E929E4409F5F}">
      <dgm:prSet/>
      <dgm:spPr/>
      <dgm:t>
        <a:bodyPr/>
        <a:lstStyle/>
        <a:p>
          <a:endParaRPr lang="ru-RU"/>
        </a:p>
      </dgm:t>
    </dgm:pt>
    <dgm:pt modelId="{4D1A22EB-36A5-43DB-BA4C-CC4A19B8E006}" type="sibTrans" cxnId="{7DD4F4A6-5A83-4566-970E-E929E4409F5F}">
      <dgm:prSet/>
      <dgm:spPr/>
      <dgm:t>
        <a:bodyPr/>
        <a:lstStyle/>
        <a:p>
          <a:endParaRPr lang="ru-RU"/>
        </a:p>
      </dgm:t>
    </dgm:pt>
    <dgm:pt modelId="{0A1E9217-BDFC-401C-AC1F-CECAB6B6C39B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 smtClean="0"/>
            <a:t>1 012 468,2</a:t>
          </a:r>
          <a:endParaRPr lang="ru-RU" sz="1800" b="1" dirty="0"/>
        </a:p>
      </dgm:t>
    </dgm:pt>
    <dgm:pt modelId="{5E1AF9EC-B844-455C-AAC8-836B8EC7EC0D}" type="parTrans" cxnId="{E7D89EAB-275A-4D9C-ADFB-1E1D3539FEBD}">
      <dgm:prSet/>
      <dgm:spPr/>
      <dgm:t>
        <a:bodyPr/>
        <a:lstStyle/>
        <a:p>
          <a:endParaRPr lang="ru-RU"/>
        </a:p>
      </dgm:t>
    </dgm:pt>
    <dgm:pt modelId="{2662E746-3A39-4D32-A910-73393FDFB2D9}" type="sibTrans" cxnId="{E7D89EAB-275A-4D9C-ADFB-1E1D3539FEBD}">
      <dgm:prSet/>
      <dgm:spPr/>
      <dgm:t>
        <a:bodyPr/>
        <a:lstStyle/>
        <a:p>
          <a:endParaRPr lang="ru-RU"/>
        </a:p>
      </dgm:t>
    </dgm:pt>
    <dgm:pt modelId="{9F180AD7-9E15-46B2-888B-E45CE018176B}">
      <dgm:prSet phldrT="[Текст]" custT="1"/>
      <dgm:spPr>
        <a:solidFill>
          <a:srgbClr val="FFFF99"/>
        </a:solidFill>
      </dgm:spPr>
      <dgm:t>
        <a:bodyPr/>
        <a:lstStyle/>
        <a:p>
          <a:r>
            <a:rPr lang="ru-RU" sz="1800" b="1" dirty="0" smtClean="0"/>
            <a:t>265</a:t>
          </a:r>
          <a:r>
            <a:rPr lang="ru-RU" sz="1800" b="1" baseline="0" dirty="0" smtClean="0"/>
            <a:t> 438,2</a:t>
          </a:r>
          <a:endParaRPr lang="ru-RU" sz="1800" b="1" dirty="0"/>
        </a:p>
      </dgm:t>
    </dgm:pt>
    <dgm:pt modelId="{965616FD-8E37-4F25-8AE1-D8A0EE7F3289}" type="parTrans" cxnId="{487A201C-581A-4AD4-80AE-44FE02E684F3}">
      <dgm:prSet/>
      <dgm:spPr/>
      <dgm:t>
        <a:bodyPr/>
        <a:lstStyle/>
        <a:p>
          <a:endParaRPr lang="ru-RU"/>
        </a:p>
      </dgm:t>
    </dgm:pt>
    <dgm:pt modelId="{56B42ED3-A17C-4CB3-8301-AD5D3C3A44B2}" type="sibTrans" cxnId="{487A201C-581A-4AD4-80AE-44FE02E684F3}">
      <dgm:prSet/>
      <dgm:spPr/>
      <dgm:t>
        <a:bodyPr/>
        <a:lstStyle/>
        <a:p>
          <a:endParaRPr lang="ru-RU"/>
        </a:p>
      </dgm:t>
    </dgm:pt>
    <dgm:pt modelId="{8B80207F-050F-409F-B8F7-5C5448438C60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 smtClean="0"/>
            <a:t>1 747 139,0</a:t>
          </a:r>
          <a:endParaRPr lang="ru-RU" sz="1800" b="1" dirty="0"/>
        </a:p>
      </dgm:t>
    </dgm:pt>
    <dgm:pt modelId="{6460D2D4-D6A3-4BDE-9861-9CA7CB45F2FD}" type="parTrans" cxnId="{F8B16D0A-00FC-443A-88A4-512E203C660C}">
      <dgm:prSet/>
      <dgm:spPr/>
      <dgm:t>
        <a:bodyPr/>
        <a:lstStyle/>
        <a:p>
          <a:endParaRPr lang="ru-RU"/>
        </a:p>
      </dgm:t>
    </dgm:pt>
    <dgm:pt modelId="{19C65173-1760-4384-8806-454890D513FB}" type="sibTrans" cxnId="{F8B16D0A-00FC-443A-88A4-512E203C660C}">
      <dgm:prSet/>
      <dgm:spPr/>
      <dgm:t>
        <a:bodyPr/>
        <a:lstStyle/>
        <a:p>
          <a:endParaRPr lang="ru-RU"/>
        </a:p>
      </dgm:t>
    </dgm:pt>
    <dgm:pt modelId="{52D85997-A01A-4A14-8989-D5CC3CF3A5A2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2000" b="1" dirty="0" smtClean="0"/>
            <a:t>Безвозмездные поступления</a:t>
          </a:r>
          <a:endParaRPr lang="ru-RU" sz="2000" b="1" dirty="0"/>
        </a:p>
      </dgm:t>
    </dgm:pt>
    <dgm:pt modelId="{9706342A-3504-4B07-8BE2-B7329C44D6A7}" type="sibTrans" cxnId="{0AB7D1F3-5FB2-436A-BFFD-DBC155FADE99}">
      <dgm:prSet/>
      <dgm:spPr/>
      <dgm:t>
        <a:bodyPr/>
        <a:lstStyle/>
        <a:p>
          <a:endParaRPr lang="ru-RU"/>
        </a:p>
      </dgm:t>
    </dgm:pt>
    <dgm:pt modelId="{644816AE-2351-4B7D-9B24-7BCC491D4F22}" type="parTrans" cxnId="{0AB7D1F3-5FB2-436A-BFFD-DBC155FADE99}">
      <dgm:prSet/>
      <dgm:spPr/>
      <dgm:t>
        <a:bodyPr/>
        <a:lstStyle/>
        <a:p>
          <a:endParaRPr lang="ru-RU"/>
        </a:p>
      </dgm:t>
    </dgm:pt>
    <dgm:pt modelId="{712B8D1B-3E26-4A61-A247-086CECC7D16C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sz="6420" baseline="0" dirty="0"/>
        </a:p>
      </dgm:t>
    </dgm:pt>
    <dgm:pt modelId="{18D17F46-6A6F-47F3-9C12-49B712782B91}" type="sibTrans" cxnId="{7EBF17B4-D9A6-48E2-B766-222AD7A0083B}">
      <dgm:prSet/>
      <dgm:spPr/>
      <dgm:t>
        <a:bodyPr/>
        <a:lstStyle/>
        <a:p>
          <a:endParaRPr lang="ru-RU"/>
        </a:p>
      </dgm:t>
    </dgm:pt>
    <dgm:pt modelId="{76B25471-F5EB-41E7-B2B9-75424AB55CBE}" type="parTrans" cxnId="{7EBF17B4-D9A6-48E2-B766-222AD7A0083B}">
      <dgm:prSet/>
      <dgm:spPr/>
      <dgm:t>
        <a:bodyPr/>
        <a:lstStyle/>
        <a:p>
          <a:endParaRPr lang="ru-RU"/>
        </a:p>
      </dgm:t>
    </dgm:pt>
    <dgm:pt modelId="{7C16A605-E6A5-432D-97EC-8AA4E7B53400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 smtClean="0"/>
            <a:t>1 602 960,7</a:t>
          </a:r>
          <a:endParaRPr lang="ru-RU" sz="1800" b="1" dirty="0"/>
        </a:p>
      </dgm:t>
    </dgm:pt>
    <dgm:pt modelId="{D4FB215B-EB27-4E30-A0FF-4C454AF58852}" type="sibTrans" cxnId="{232B9FDF-21CB-40CD-9B78-EE94014A77D8}">
      <dgm:prSet/>
      <dgm:spPr/>
      <dgm:t>
        <a:bodyPr/>
        <a:lstStyle/>
        <a:p>
          <a:endParaRPr lang="ru-RU"/>
        </a:p>
      </dgm:t>
    </dgm:pt>
    <dgm:pt modelId="{1EDD68FD-6E82-495A-B596-805BA425C2C3}" type="parTrans" cxnId="{232B9FDF-21CB-40CD-9B78-EE94014A77D8}">
      <dgm:prSet/>
      <dgm:spPr/>
      <dgm:t>
        <a:bodyPr/>
        <a:lstStyle/>
        <a:p>
          <a:endParaRPr lang="ru-RU"/>
        </a:p>
      </dgm:t>
    </dgm:pt>
    <dgm:pt modelId="{182A0B4E-1420-472E-A3B2-8B82B520FCE7}" type="pres">
      <dgm:prSet presAssocID="{9AF0A56B-E5CC-4981-B603-21E82D7611B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D0EAE1-30E6-4030-BB9A-B877184DDB44}" type="pres">
      <dgm:prSet presAssocID="{712B8D1B-3E26-4A61-A247-086CECC7D16C}" presName="compNode" presStyleCnt="0"/>
      <dgm:spPr/>
    </dgm:pt>
    <dgm:pt modelId="{AB64F57D-2A4F-4630-AEAF-9A4AF9AFB388}" type="pres">
      <dgm:prSet presAssocID="{712B8D1B-3E26-4A61-A247-086CECC7D16C}" presName="aNode" presStyleLbl="bgShp" presStyleIdx="0" presStyleCnt="4" custScaleX="91964" custScaleY="16169" custLinFactNeighborX="-3179" custLinFactNeighborY="-20786"/>
      <dgm:spPr/>
      <dgm:t>
        <a:bodyPr/>
        <a:lstStyle/>
        <a:p>
          <a:endParaRPr lang="ru-RU"/>
        </a:p>
      </dgm:t>
    </dgm:pt>
    <dgm:pt modelId="{D36DA12F-25AF-477E-8083-A3DBEAB40147}" type="pres">
      <dgm:prSet presAssocID="{712B8D1B-3E26-4A61-A247-086CECC7D16C}" presName="textNode" presStyleLbl="bgShp" presStyleIdx="0" presStyleCnt="4"/>
      <dgm:spPr/>
      <dgm:t>
        <a:bodyPr/>
        <a:lstStyle/>
        <a:p>
          <a:endParaRPr lang="ru-RU"/>
        </a:p>
      </dgm:t>
    </dgm:pt>
    <dgm:pt modelId="{BBC3E0B3-1E77-4EA0-8887-FB187A2EDCBB}" type="pres">
      <dgm:prSet presAssocID="{712B8D1B-3E26-4A61-A247-086CECC7D16C}" presName="compChildNode" presStyleCnt="0"/>
      <dgm:spPr/>
    </dgm:pt>
    <dgm:pt modelId="{32720AAA-22E5-4759-9F3A-0559D71395CD}" type="pres">
      <dgm:prSet presAssocID="{712B8D1B-3E26-4A61-A247-086CECC7D16C}" presName="theInnerList" presStyleCnt="0"/>
      <dgm:spPr/>
    </dgm:pt>
    <dgm:pt modelId="{A90E5388-000C-4887-ABEB-77A09D0571EE}" type="pres">
      <dgm:prSet presAssocID="{6578758A-0DDB-476E-BD30-531B04E9C07F}" presName="childNode" presStyleLbl="node1" presStyleIdx="0" presStyleCnt="16" custScaleX="177348" custScaleY="77830" custLinFactY="64265" custLinFactNeighborX="541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7C1907-3CFC-464C-B4A0-278C1F6C2791}" type="pres">
      <dgm:prSet presAssocID="{6578758A-0DDB-476E-BD30-531B04E9C07F}" presName="aSpace2" presStyleCnt="0"/>
      <dgm:spPr/>
    </dgm:pt>
    <dgm:pt modelId="{6EBBCBB3-FBCF-4D2C-BEE4-65B16468611D}" type="pres">
      <dgm:prSet presAssocID="{18FAFC6B-B351-4304-B30A-24C4147F8E11}" presName="childNode" presStyleLbl="node1" presStyleIdx="1" presStyleCnt="16" custScaleX="175442" custScaleY="86654" custLinFactY="64339" custLinFactNeighborX="446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0D16B3-B3A2-4289-A7E9-929C2A363F3C}" type="pres">
      <dgm:prSet presAssocID="{18FAFC6B-B351-4304-B30A-24C4147F8E11}" presName="aSpace2" presStyleCnt="0"/>
      <dgm:spPr/>
    </dgm:pt>
    <dgm:pt modelId="{64D1E2EF-00BF-4149-9F6E-69587D97FA78}" type="pres">
      <dgm:prSet presAssocID="{4D0F9ED1-5D59-4B45-8E63-0823041CCC97}" presName="childNode" presStyleLbl="node1" presStyleIdx="2" presStyleCnt="16" custScaleX="173248" custScaleY="88176" custLinFactY="64069" custLinFactNeighborX="741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394712-7E28-477B-B190-5C72379339AA}" type="pres">
      <dgm:prSet presAssocID="{4D0F9ED1-5D59-4B45-8E63-0823041CCC97}" presName="aSpace2" presStyleCnt="0"/>
      <dgm:spPr/>
    </dgm:pt>
    <dgm:pt modelId="{B8B40EDD-32EF-4B51-8C32-82D2C59C62BD}" type="pres">
      <dgm:prSet presAssocID="{52D85997-A01A-4A14-8989-D5CC3CF3A5A2}" presName="childNode" presStyleLbl="node1" presStyleIdx="3" presStyleCnt="16" custScaleX="176391" custScaleY="97947" custLinFactY="62278" custLinFactNeighborX="688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047859-EFF1-4119-B358-53EF895946D2}" type="pres">
      <dgm:prSet presAssocID="{712B8D1B-3E26-4A61-A247-086CECC7D16C}" presName="aSpace" presStyleCnt="0"/>
      <dgm:spPr/>
    </dgm:pt>
    <dgm:pt modelId="{E0E98216-861C-40D3-903E-8D8306FB4CE1}" type="pres">
      <dgm:prSet presAssocID="{F8E61A52-ACE3-4BA6-8439-ACF52137F353}" presName="compNode" presStyleCnt="0"/>
      <dgm:spPr/>
    </dgm:pt>
    <dgm:pt modelId="{7C6816B6-053F-401B-AAC7-4152CD06084B}" type="pres">
      <dgm:prSet presAssocID="{F8E61A52-ACE3-4BA6-8439-ACF52137F353}" presName="aNode" presStyleLbl="bgShp" presStyleIdx="1" presStyleCnt="4"/>
      <dgm:spPr/>
      <dgm:t>
        <a:bodyPr/>
        <a:lstStyle/>
        <a:p>
          <a:endParaRPr lang="ru-RU"/>
        </a:p>
      </dgm:t>
    </dgm:pt>
    <dgm:pt modelId="{2E48E7B1-DE32-43C4-9EED-A53F16AD405F}" type="pres">
      <dgm:prSet presAssocID="{F8E61A52-ACE3-4BA6-8439-ACF52137F353}" presName="textNode" presStyleLbl="bgShp" presStyleIdx="1" presStyleCnt="4"/>
      <dgm:spPr/>
      <dgm:t>
        <a:bodyPr/>
        <a:lstStyle/>
        <a:p>
          <a:endParaRPr lang="ru-RU"/>
        </a:p>
      </dgm:t>
    </dgm:pt>
    <dgm:pt modelId="{17D02A76-D772-4BBF-B899-3C970E60559B}" type="pres">
      <dgm:prSet presAssocID="{F8E61A52-ACE3-4BA6-8439-ACF52137F353}" presName="compChildNode" presStyleCnt="0"/>
      <dgm:spPr/>
    </dgm:pt>
    <dgm:pt modelId="{FB9CED06-6845-4977-91D7-D185B0C3297D}" type="pres">
      <dgm:prSet presAssocID="{F8E61A52-ACE3-4BA6-8439-ACF52137F353}" presName="theInnerList" presStyleCnt="0"/>
      <dgm:spPr/>
    </dgm:pt>
    <dgm:pt modelId="{93574F18-532A-423D-B9F9-94C58D7B98FB}" type="pres">
      <dgm:prSet presAssocID="{AF487C3D-6E0D-44AF-83AE-65CCB774B8CC}" presName="childNode" presStyleLbl="node1" presStyleIdx="4" presStyleCnt="16" custScaleX="1195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3D092D-187F-4E23-A651-874015B76B72}" type="pres">
      <dgm:prSet presAssocID="{AF487C3D-6E0D-44AF-83AE-65CCB774B8CC}" presName="aSpace2" presStyleCnt="0"/>
      <dgm:spPr/>
    </dgm:pt>
    <dgm:pt modelId="{7DCDA4C1-ED5F-4420-B50A-19469081078E}" type="pres">
      <dgm:prSet presAssocID="{6413A18A-BAA1-4B80-A54F-94A30BFA1174}" presName="childNode" presStyleLbl="node1" presStyleIdx="5" presStyleCnt="16" custScaleX="113793" custLinFactNeighborX="-2069" custLinFactNeighborY="153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95E80A-D57C-48C9-B751-1615302EA323}" type="pres">
      <dgm:prSet presAssocID="{6413A18A-BAA1-4B80-A54F-94A30BFA1174}" presName="aSpace2" presStyleCnt="0"/>
      <dgm:spPr/>
    </dgm:pt>
    <dgm:pt modelId="{2E376EB5-EBE0-405A-865C-4888FCE0C72F}" type="pres">
      <dgm:prSet presAssocID="{CC8423FF-E728-4DF4-922F-DD8AD8731CD6}" presName="childNode" presStyleLbl="node1" presStyleIdx="6" presStyleCnt="16" custScaleX="1096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D613A7-C810-48A8-A3C2-81ACD222158C}" type="pres">
      <dgm:prSet presAssocID="{CC8423FF-E728-4DF4-922F-DD8AD8731CD6}" presName="aSpace2" presStyleCnt="0"/>
      <dgm:spPr/>
    </dgm:pt>
    <dgm:pt modelId="{284AE312-A369-4328-AF98-1B119FD94410}" type="pres">
      <dgm:prSet presAssocID="{25C356C2-8C67-4C8E-ACF8-229D97AE744F}" presName="childNode" presStyleLbl="node1" presStyleIdx="7" presStyleCnt="16" custScaleX="117192" custScaleY="124054" custLinFactNeighborX="1170" custLinFactNeighborY="417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68C6F4-7F82-426B-AF90-B82EC8A1C2BE}" type="pres">
      <dgm:prSet presAssocID="{F8E61A52-ACE3-4BA6-8439-ACF52137F353}" presName="aSpace" presStyleCnt="0"/>
      <dgm:spPr/>
    </dgm:pt>
    <dgm:pt modelId="{989F68F7-4F5B-4738-817F-E27EF7350B38}" type="pres">
      <dgm:prSet presAssocID="{4DDC7056-EBD7-411F-BE49-F3BDE6FA3525}" presName="compNode" presStyleCnt="0"/>
      <dgm:spPr/>
    </dgm:pt>
    <dgm:pt modelId="{023EE6B5-BDDA-4826-83E2-A780CA8E09F1}" type="pres">
      <dgm:prSet presAssocID="{4DDC7056-EBD7-411F-BE49-F3BDE6FA3525}" presName="aNode" presStyleLbl="bgShp" presStyleIdx="2" presStyleCnt="4"/>
      <dgm:spPr/>
      <dgm:t>
        <a:bodyPr/>
        <a:lstStyle/>
        <a:p>
          <a:endParaRPr lang="ru-RU"/>
        </a:p>
      </dgm:t>
    </dgm:pt>
    <dgm:pt modelId="{B3E9155E-2DF6-45C4-AA8A-9886B1C82345}" type="pres">
      <dgm:prSet presAssocID="{4DDC7056-EBD7-411F-BE49-F3BDE6FA3525}" presName="textNode" presStyleLbl="bgShp" presStyleIdx="2" presStyleCnt="4"/>
      <dgm:spPr/>
      <dgm:t>
        <a:bodyPr/>
        <a:lstStyle/>
        <a:p>
          <a:endParaRPr lang="ru-RU"/>
        </a:p>
      </dgm:t>
    </dgm:pt>
    <dgm:pt modelId="{4360E5BD-B0D3-4BC0-B45B-4EF2FA13F4E6}" type="pres">
      <dgm:prSet presAssocID="{4DDC7056-EBD7-411F-BE49-F3BDE6FA3525}" presName="compChildNode" presStyleCnt="0"/>
      <dgm:spPr/>
    </dgm:pt>
    <dgm:pt modelId="{7E480854-C801-4578-AA9A-C40D265E8103}" type="pres">
      <dgm:prSet presAssocID="{4DDC7056-EBD7-411F-BE49-F3BDE6FA3525}" presName="theInnerList" presStyleCnt="0"/>
      <dgm:spPr/>
    </dgm:pt>
    <dgm:pt modelId="{DE911F37-5055-444B-9B73-93244A07FAE4}" type="pres">
      <dgm:prSet presAssocID="{3408F488-48B0-4984-A149-076C642495F7}" presName="childNode" presStyleLbl="node1" presStyleIdx="8" presStyleCnt="16" custScaleX="1174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9D25B1-02D2-43AA-8492-1BD3051CDD93}" type="pres">
      <dgm:prSet presAssocID="{3408F488-48B0-4984-A149-076C642495F7}" presName="aSpace2" presStyleCnt="0"/>
      <dgm:spPr/>
    </dgm:pt>
    <dgm:pt modelId="{4CEB3EC3-B32A-49C0-8ECA-6980DFB2AD48}" type="pres">
      <dgm:prSet presAssocID="{48873C9A-93D1-43B3-9E55-0E01B24CB42C}" presName="childNode" presStyleLbl="node1" presStyleIdx="9" presStyleCnt="16" custScaleX="117449" custLinFactNeighborX="2330" custLinFactNeighborY="1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456F3A-94C7-493B-9D2C-6BE7DC5C01E4}" type="pres">
      <dgm:prSet presAssocID="{48873C9A-93D1-43B3-9E55-0E01B24CB42C}" presName="aSpace2" presStyleCnt="0"/>
      <dgm:spPr/>
    </dgm:pt>
    <dgm:pt modelId="{A8B5D176-AF93-4EAF-A3EA-C4D800AEA5BB}" type="pres">
      <dgm:prSet presAssocID="{C340898B-EC9B-47F5-A864-2DF02F798FB7}" presName="childNode" presStyleLbl="node1" presStyleIdx="10" presStyleCnt="16" custScaleX="1174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C4C6AF-5C66-4FD0-927C-EA7DB026EFF0}" type="pres">
      <dgm:prSet presAssocID="{C340898B-EC9B-47F5-A864-2DF02F798FB7}" presName="aSpace2" presStyleCnt="0"/>
      <dgm:spPr/>
    </dgm:pt>
    <dgm:pt modelId="{AC0CE66E-A557-406C-8C93-C2D8023ABA9A}" type="pres">
      <dgm:prSet presAssocID="{7C16A605-E6A5-432D-97EC-8AA4E7B53400}" presName="childNode" presStyleLbl="node1" presStyleIdx="11" presStyleCnt="16" custScaleX="117449" custScaleY="1153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31B099-C167-4F5E-ABE6-365F6FBF55BF}" type="pres">
      <dgm:prSet presAssocID="{4DDC7056-EBD7-411F-BE49-F3BDE6FA3525}" presName="aSpace" presStyleCnt="0"/>
      <dgm:spPr/>
    </dgm:pt>
    <dgm:pt modelId="{5C4FBD15-C88E-4571-BFFA-2ED2DA86391D}" type="pres">
      <dgm:prSet presAssocID="{FFDBF6FE-32C4-4ABD-AC38-C5520BA51373}" presName="compNode" presStyleCnt="0"/>
      <dgm:spPr/>
    </dgm:pt>
    <dgm:pt modelId="{265B80C1-3312-4E27-8E0F-2E6F1F68E372}" type="pres">
      <dgm:prSet presAssocID="{FFDBF6FE-32C4-4ABD-AC38-C5520BA51373}" presName="aNode" presStyleLbl="bgShp" presStyleIdx="3" presStyleCnt="4"/>
      <dgm:spPr/>
      <dgm:t>
        <a:bodyPr/>
        <a:lstStyle/>
        <a:p>
          <a:endParaRPr lang="ru-RU"/>
        </a:p>
      </dgm:t>
    </dgm:pt>
    <dgm:pt modelId="{E7FF638F-A5DC-42E8-9E01-C93D22850839}" type="pres">
      <dgm:prSet presAssocID="{FFDBF6FE-32C4-4ABD-AC38-C5520BA51373}" presName="textNode" presStyleLbl="bgShp" presStyleIdx="3" presStyleCnt="4"/>
      <dgm:spPr/>
      <dgm:t>
        <a:bodyPr/>
        <a:lstStyle/>
        <a:p>
          <a:endParaRPr lang="ru-RU"/>
        </a:p>
      </dgm:t>
    </dgm:pt>
    <dgm:pt modelId="{DAB2F29F-CCC5-4EFB-B945-3D65A77796D4}" type="pres">
      <dgm:prSet presAssocID="{FFDBF6FE-32C4-4ABD-AC38-C5520BA51373}" presName="compChildNode" presStyleCnt="0"/>
      <dgm:spPr/>
    </dgm:pt>
    <dgm:pt modelId="{AB13A2B5-801F-4745-A37F-71346D5BA1E9}" type="pres">
      <dgm:prSet presAssocID="{FFDBF6FE-32C4-4ABD-AC38-C5520BA51373}" presName="theInnerList" presStyleCnt="0"/>
      <dgm:spPr/>
    </dgm:pt>
    <dgm:pt modelId="{79EEA2CC-9419-4627-9DF4-285F7A803E8C}" type="pres">
      <dgm:prSet presAssocID="{9217C58C-93A9-43EC-8BED-FD83FA133B84}" presName="childNode" presStyleLbl="node1" presStyleIdx="12" presStyleCnt="16" custScaleX="1153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988E98-E88A-4C78-A6A9-56B6652EE3F5}" type="pres">
      <dgm:prSet presAssocID="{9217C58C-93A9-43EC-8BED-FD83FA133B84}" presName="aSpace2" presStyleCnt="0"/>
      <dgm:spPr/>
    </dgm:pt>
    <dgm:pt modelId="{6328C3CB-114E-43C4-8664-7D6620C217D6}" type="pres">
      <dgm:prSet presAssocID="{0A1E9217-BDFC-401C-AC1F-CECAB6B6C39B}" presName="childNode" presStyleLbl="node1" presStyleIdx="13" presStyleCnt="16" custScaleX="1153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538ADD-DA59-4754-968F-C945169FD1B9}" type="pres">
      <dgm:prSet presAssocID="{0A1E9217-BDFC-401C-AC1F-CECAB6B6C39B}" presName="aSpace2" presStyleCnt="0"/>
      <dgm:spPr/>
    </dgm:pt>
    <dgm:pt modelId="{822F8C5E-96C0-43FC-A7A2-D9165C1645DC}" type="pres">
      <dgm:prSet presAssocID="{9F180AD7-9E15-46B2-888B-E45CE018176B}" presName="childNode" presStyleLbl="node1" presStyleIdx="14" presStyleCnt="16" custScaleX="1153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6D43DF-8AB1-48F9-9600-FDF9528DEFD8}" type="pres">
      <dgm:prSet presAssocID="{9F180AD7-9E15-46B2-888B-E45CE018176B}" presName="aSpace2" presStyleCnt="0"/>
      <dgm:spPr/>
    </dgm:pt>
    <dgm:pt modelId="{78E7A40C-5D5E-4996-8D97-B1F50B8AA7C0}" type="pres">
      <dgm:prSet presAssocID="{8B80207F-050F-409F-B8F7-5C5448438C60}" presName="childNode" presStyleLbl="node1" presStyleIdx="15" presStyleCnt="16" custScaleX="115365" custScaleY="1153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90FF91-5D5A-42F9-8B83-64A3D9A3130C}" type="presOf" srcId="{4DDC7056-EBD7-411F-BE49-F3BDE6FA3525}" destId="{B3E9155E-2DF6-45C4-AA8A-9886B1C82345}" srcOrd="1" destOrd="0" presId="urn:microsoft.com/office/officeart/2005/8/layout/lProcess2"/>
    <dgm:cxn modelId="{A6E22B04-FB76-4D6E-87E3-62F6117DB156}" type="presOf" srcId="{6413A18A-BAA1-4B80-A54F-94A30BFA1174}" destId="{7DCDA4C1-ED5F-4420-B50A-19469081078E}" srcOrd="0" destOrd="0" presId="urn:microsoft.com/office/officeart/2005/8/layout/lProcess2"/>
    <dgm:cxn modelId="{A5BB3533-8EF1-4ABC-94C1-4A62F9FDC61C}" type="presOf" srcId="{F8E61A52-ACE3-4BA6-8439-ACF52137F353}" destId="{7C6816B6-053F-401B-AAC7-4152CD06084B}" srcOrd="0" destOrd="0" presId="urn:microsoft.com/office/officeart/2005/8/layout/lProcess2"/>
    <dgm:cxn modelId="{F8122481-45EC-4E2D-AFAD-F7926D67CD88}" type="presOf" srcId="{25C356C2-8C67-4C8E-ACF8-229D97AE744F}" destId="{284AE312-A369-4328-AF98-1B119FD94410}" srcOrd="0" destOrd="0" presId="urn:microsoft.com/office/officeart/2005/8/layout/lProcess2"/>
    <dgm:cxn modelId="{501D2B1C-B846-4EAD-BB34-2C6000E415FC}" srcId="{F8E61A52-ACE3-4BA6-8439-ACF52137F353}" destId="{25C356C2-8C67-4C8E-ACF8-229D97AE744F}" srcOrd="3" destOrd="0" parTransId="{3C6F0A9F-3ABF-41AF-AE24-A2383B8DE586}" sibTransId="{0A342626-46CA-4EDD-80A5-3629BF221BE4}"/>
    <dgm:cxn modelId="{AD3FE825-403E-4A7F-9C3B-D44F4D943E15}" type="presOf" srcId="{4D0F9ED1-5D59-4B45-8E63-0823041CCC97}" destId="{64D1E2EF-00BF-4149-9F6E-69587D97FA78}" srcOrd="0" destOrd="0" presId="urn:microsoft.com/office/officeart/2005/8/layout/lProcess2"/>
    <dgm:cxn modelId="{14A159C0-4B79-4576-A0C2-39EAEB7FF89B}" type="presOf" srcId="{0A1E9217-BDFC-401C-AC1F-CECAB6B6C39B}" destId="{6328C3CB-114E-43C4-8664-7D6620C217D6}" srcOrd="0" destOrd="0" presId="urn:microsoft.com/office/officeart/2005/8/layout/lProcess2"/>
    <dgm:cxn modelId="{9365A05E-157D-4BB0-A914-3E5DE928E8AD}" srcId="{712B8D1B-3E26-4A61-A247-086CECC7D16C}" destId="{4D0F9ED1-5D59-4B45-8E63-0823041CCC97}" srcOrd="2" destOrd="0" parTransId="{9E8ABF5F-9699-474E-98C1-CC96163067C3}" sibTransId="{1392CA79-399E-443A-9162-7A046900EBD2}"/>
    <dgm:cxn modelId="{A667A93E-AD56-4457-A73C-E6283DA2CB63}" type="presOf" srcId="{6578758A-0DDB-476E-BD30-531B04E9C07F}" destId="{A90E5388-000C-4887-ABEB-77A09D0571EE}" srcOrd="0" destOrd="0" presId="urn:microsoft.com/office/officeart/2005/8/layout/lProcess2"/>
    <dgm:cxn modelId="{33DEE389-F7E5-441E-B418-88A13E47D9B3}" type="presOf" srcId="{712B8D1B-3E26-4A61-A247-086CECC7D16C}" destId="{D36DA12F-25AF-477E-8083-A3DBEAB40147}" srcOrd="1" destOrd="0" presId="urn:microsoft.com/office/officeart/2005/8/layout/lProcess2"/>
    <dgm:cxn modelId="{1F4D0AEA-D784-40D8-BA4B-EDCA1921110A}" type="presOf" srcId="{712B8D1B-3E26-4A61-A247-086CECC7D16C}" destId="{AB64F57D-2A4F-4630-AEAF-9A4AF9AFB388}" srcOrd="0" destOrd="0" presId="urn:microsoft.com/office/officeart/2005/8/layout/lProcess2"/>
    <dgm:cxn modelId="{E65585EC-3968-4819-A74C-3F41730A4E68}" srcId="{F8E61A52-ACE3-4BA6-8439-ACF52137F353}" destId="{CC8423FF-E728-4DF4-922F-DD8AD8731CD6}" srcOrd="2" destOrd="0" parTransId="{BAD90893-296B-4895-968B-E7057ED01574}" sibTransId="{F232DAFF-6012-475F-AEB1-959459FE4269}"/>
    <dgm:cxn modelId="{AE572566-3BB2-4423-84D4-F5F728B71B0A}" srcId="{712B8D1B-3E26-4A61-A247-086CECC7D16C}" destId="{18FAFC6B-B351-4304-B30A-24C4147F8E11}" srcOrd="1" destOrd="0" parTransId="{830C8150-88E0-4DFE-956D-4F27D1EDB36D}" sibTransId="{47F95946-3996-4A9E-8010-BC6856A740FE}"/>
    <dgm:cxn modelId="{7EBF17B4-D9A6-48E2-B766-222AD7A0083B}" srcId="{9AF0A56B-E5CC-4981-B603-21E82D7611BF}" destId="{712B8D1B-3E26-4A61-A247-086CECC7D16C}" srcOrd="0" destOrd="0" parTransId="{76B25471-F5EB-41E7-B2B9-75424AB55CBE}" sibTransId="{18D17F46-6A6F-47F3-9C12-49B712782B91}"/>
    <dgm:cxn modelId="{449F7E47-5772-48C7-AC92-64A5EE932F54}" type="presOf" srcId="{8B80207F-050F-409F-B8F7-5C5448438C60}" destId="{78E7A40C-5D5E-4996-8D97-B1F50B8AA7C0}" srcOrd="0" destOrd="0" presId="urn:microsoft.com/office/officeart/2005/8/layout/lProcess2"/>
    <dgm:cxn modelId="{0AB7D1F3-5FB2-436A-BFFD-DBC155FADE99}" srcId="{712B8D1B-3E26-4A61-A247-086CECC7D16C}" destId="{52D85997-A01A-4A14-8989-D5CC3CF3A5A2}" srcOrd="3" destOrd="0" parTransId="{644816AE-2351-4B7D-9B24-7BCC491D4F22}" sibTransId="{9706342A-3504-4B07-8BE2-B7329C44D6A7}"/>
    <dgm:cxn modelId="{CEE75723-BFF3-4178-9172-90CD9E3C4C10}" type="presOf" srcId="{52D85997-A01A-4A14-8989-D5CC3CF3A5A2}" destId="{B8B40EDD-32EF-4B51-8C32-82D2C59C62BD}" srcOrd="0" destOrd="0" presId="urn:microsoft.com/office/officeart/2005/8/layout/lProcess2"/>
    <dgm:cxn modelId="{7E4A9EB7-2263-48C6-919F-751A4A46CC90}" type="presOf" srcId="{F8E61A52-ACE3-4BA6-8439-ACF52137F353}" destId="{2E48E7B1-DE32-43C4-9EED-A53F16AD405F}" srcOrd="1" destOrd="0" presId="urn:microsoft.com/office/officeart/2005/8/layout/lProcess2"/>
    <dgm:cxn modelId="{B05C535A-5E9A-4572-91E5-4F41A8681330}" srcId="{4DDC7056-EBD7-411F-BE49-F3BDE6FA3525}" destId="{3408F488-48B0-4984-A149-076C642495F7}" srcOrd="0" destOrd="0" parTransId="{A82EC41B-F266-45B3-898C-6EBDFE12175C}" sibTransId="{753635FB-E84F-4AF0-A651-2EE31B81166B}"/>
    <dgm:cxn modelId="{72CBA304-CB8D-4027-A1F7-044F9305F85E}" type="presOf" srcId="{FFDBF6FE-32C4-4ABD-AC38-C5520BA51373}" destId="{E7FF638F-A5DC-42E8-9E01-C93D22850839}" srcOrd="1" destOrd="0" presId="urn:microsoft.com/office/officeart/2005/8/layout/lProcess2"/>
    <dgm:cxn modelId="{DB6DD34C-3FB9-4697-A3D3-7FD721FCA7E6}" type="presOf" srcId="{AF487C3D-6E0D-44AF-83AE-65CCB774B8CC}" destId="{93574F18-532A-423D-B9F9-94C58D7B98FB}" srcOrd="0" destOrd="0" presId="urn:microsoft.com/office/officeart/2005/8/layout/lProcess2"/>
    <dgm:cxn modelId="{564305B4-10A6-4ED1-A896-E516586A3EB1}" srcId="{4DDC7056-EBD7-411F-BE49-F3BDE6FA3525}" destId="{48873C9A-93D1-43B3-9E55-0E01B24CB42C}" srcOrd="1" destOrd="0" parTransId="{744C4834-6B66-4CE5-9710-8893AB2CE9DF}" sibTransId="{3A9FF9F7-17A4-48BF-B55F-6132836286BD}"/>
    <dgm:cxn modelId="{E7D89EAB-275A-4D9C-ADFB-1E1D3539FEBD}" srcId="{FFDBF6FE-32C4-4ABD-AC38-C5520BA51373}" destId="{0A1E9217-BDFC-401C-AC1F-CECAB6B6C39B}" srcOrd="1" destOrd="0" parTransId="{5E1AF9EC-B844-455C-AAC8-836B8EC7EC0D}" sibTransId="{2662E746-3A39-4D32-A910-73393FDFB2D9}"/>
    <dgm:cxn modelId="{F0F509F6-C9CA-4C02-A29A-C041CEF22F43}" type="presOf" srcId="{9AF0A56B-E5CC-4981-B603-21E82D7611BF}" destId="{182A0B4E-1420-472E-A3B2-8B82B520FCE7}" srcOrd="0" destOrd="0" presId="urn:microsoft.com/office/officeart/2005/8/layout/lProcess2"/>
    <dgm:cxn modelId="{6DA795E4-3B09-4DD3-ACDA-FB348BF6D8F5}" srcId="{F8E61A52-ACE3-4BA6-8439-ACF52137F353}" destId="{6413A18A-BAA1-4B80-A54F-94A30BFA1174}" srcOrd="1" destOrd="0" parTransId="{B23C275D-0EA2-419B-A2BF-BFF88827A723}" sibTransId="{9A29E462-45A5-488B-91B1-F1C9BF57F7BB}"/>
    <dgm:cxn modelId="{452DA6EC-2BA2-4568-BC82-901690D1A600}" type="presOf" srcId="{CC8423FF-E728-4DF4-922F-DD8AD8731CD6}" destId="{2E376EB5-EBE0-405A-865C-4888FCE0C72F}" srcOrd="0" destOrd="0" presId="urn:microsoft.com/office/officeart/2005/8/layout/lProcess2"/>
    <dgm:cxn modelId="{95422705-16A2-446A-8D76-D6CFC826D816}" srcId="{F8E61A52-ACE3-4BA6-8439-ACF52137F353}" destId="{AF487C3D-6E0D-44AF-83AE-65CCB774B8CC}" srcOrd="0" destOrd="0" parTransId="{0BAD155E-CD19-4A69-A2C8-9056326A5A83}" sibTransId="{C73F7014-5837-4221-9701-48D0CDA2B72B}"/>
    <dgm:cxn modelId="{487A201C-581A-4AD4-80AE-44FE02E684F3}" srcId="{FFDBF6FE-32C4-4ABD-AC38-C5520BA51373}" destId="{9F180AD7-9E15-46B2-888B-E45CE018176B}" srcOrd="2" destOrd="0" parTransId="{965616FD-8E37-4F25-8AE1-D8A0EE7F3289}" sibTransId="{56B42ED3-A17C-4CB3-8301-AD5D3C3A44B2}"/>
    <dgm:cxn modelId="{47A8BFCD-CF4C-4473-AF82-B5A899495422}" srcId="{9AF0A56B-E5CC-4981-B603-21E82D7611BF}" destId="{F8E61A52-ACE3-4BA6-8439-ACF52137F353}" srcOrd="1" destOrd="0" parTransId="{BCE015B1-97E9-4812-9FBD-269965A12A1F}" sibTransId="{9F6867AE-CE13-40CE-AA5C-1A39DC2D1A82}"/>
    <dgm:cxn modelId="{7DD4F4A6-5A83-4566-970E-E929E4409F5F}" srcId="{FFDBF6FE-32C4-4ABD-AC38-C5520BA51373}" destId="{9217C58C-93A9-43EC-8BED-FD83FA133B84}" srcOrd="0" destOrd="0" parTransId="{B941B45F-1084-496A-BFAF-0B87E4C9E92A}" sibTransId="{4D1A22EB-36A5-43DB-BA4C-CC4A19B8E006}"/>
    <dgm:cxn modelId="{AD1D8810-5478-4938-96CC-5A53ED39A709}" srcId="{4DDC7056-EBD7-411F-BE49-F3BDE6FA3525}" destId="{C340898B-EC9B-47F5-A864-2DF02F798FB7}" srcOrd="2" destOrd="0" parTransId="{C2B2D296-7992-49F3-B227-C88F398E1C28}" sibTransId="{9EA58047-5E6C-4303-A75F-F21AAB4795F4}"/>
    <dgm:cxn modelId="{180203BB-4F6B-475C-A038-1DC3C652B5F6}" type="presOf" srcId="{48873C9A-93D1-43B3-9E55-0E01B24CB42C}" destId="{4CEB3EC3-B32A-49C0-8ECA-6980DFB2AD48}" srcOrd="0" destOrd="0" presId="urn:microsoft.com/office/officeart/2005/8/layout/lProcess2"/>
    <dgm:cxn modelId="{DDFA0A33-BAAF-4832-BCC8-41CF501FFC3B}" srcId="{9AF0A56B-E5CC-4981-B603-21E82D7611BF}" destId="{4DDC7056-EBD7-411F-BE49-F3BDE6FA3525}" srcOrd="2" destOrd="0" parTransId="{94354E8F-4155-43BA-9950-2FEE9D64F97B}" sibTransId="{65C6D7FF-D671-49F4-85DE-294B8CFE8064}"/>
    <dgm:cxn modelId="{232B9FDF-21CB-40CD-9B78-EE94014A77D8}" srcId="{4DDC7056-EBD7-411F-BE49-F3BDE6FA3525}" destId="{7C16A605-E6A5-432D-97EC-8AA4E7B53400}" srcOrd="3" destOrd="0" parTransId="{1EDD68FD-6E82-495A-B596-805BA425C2C3}" sibTransId="{D4FB215B-EB27-4E30-A0FF-4C454AF58852}"/>
    <dgm:cxn modelId="{B8D44B48-A31A-4456-B3A6-0F2DECEC3C52}" type="presOf" srcId="{9217C58C-93A9-43EC-8BED-FD83FA133B84}" destId="{79EEA2CC-9419-4627-9DF4-285F7A803E8C}" srcOrd="0" destOrd="0" presId="urn:microsoft.com/office/officeart/2005/8/layout/lProcess2"/>
    <dgm:cxn modelId="{D196EAE5-B87A-48A0-AA1B-51E3066588C8}" type="presOf" srcId="{3408F488-48B0-4984-A149-076C642495F7}" destId="{DE911F37-5055-444B-9B73-93244A07FAE4}" srcOrd="0" destOrd="0" presId="urn:microsoft.com/office/officeart/2005/8/layout/lProcess2"/>
    <dgm:cxn modelId="{D80C6ED6-C0AC-4607-894C-DECDA0B6C5BB}" srcId="{712B8D1B-3E26-4A61-A247-086CECC7D16C}" destId="{6578758A-0DDB-476E-BD30-531B04E9C07F}" srcOrd="0" destOrd="0" parTransId="{E022CFED-FE81-4401-BD90-BBC2A3406FDD}" sibTransId="{227E96A3-1626-4581-A701-3B259D7D55C3}"/>
    <dgm:cxn modelId="{B9A33C01-1E5D-438C-86E1-F35DCC18A0DF}" type="presOf" srcId="{4DDC7056-EBD7-411F-BE49-F3BDE6FA3525}" destId="{023EE6B5-BDDA-4826-83E2-A780CA8E09F1}" srcOrd="0" destOrd="0" presId="urn:microsoft.com/office/officeart/2005/8/layout/lProcess2"/>
    <dgm:cxn modelId="{A5443C96-9D82-4370-BBBB-DD7C2711D481}" type="presOf" srcId="{18FAFC6B-B351-4304-B30A-24C4147F8E11}" destId="{6EBBCBB3-FBCF-4D2C-BEE4-65B16468611D}" srcOrd="0" destOrd="0" presId="urn:microsoft.com/office/officeart/2005/8/layout/lProcess2"/>
    <dgm:cxn modelId="{F8B16D0A-00FC-443A-88A4-512E203C660C}" srcId="{FFDBF6FE-32C4-4ABD-AC38-C5520BA51373}" destId="{8B80207F-050F-409F-B8F7-5C5448438C60}" srcOrd="3" destOrd="0" parTransId="{6460D2D4-D6A3-4BDE-9861-9CA7CB45F2FD}" sibTransId="{19C65173-1760-4384-8806-454890D513FB}"/>
    <dgm:cxn modelId="{0CF01146-B95C-425E-AC15-99D8D6053495}" srcId="{9AF0A56B-E5CC-4981-B603-21E82D7611BF}" destId="{FFDBF6FE-32C4-4ABD-AC38-C5520BA51373}" srcOrd="3" destOrd="0" parTransId="{C5AC4F36-2D0E-40D5-B891-50FF1B65204F}" sibTransId="{B7618C89-2543-487D-A3B9-1E13C8073F91}"/>
    <dgm:cxn modelId="{9288AE9F-09F1-46CA-ADB9-193D24ED5E54}" type="presOf" srcId="{FFDBF6FE-32C4-4ABD-AC38-C5520BA51373}" destId="{265B80C1-3312-4E27-8E0F-2E6F1F68E372}" srcOrd="0" destOrd="0" presId="urn:microsoft.com/office/officeart/2005/8/layout/lProcess2"/>
    <dgm:cxn modelId="{D0C5692F-3C18-4418-A105-55897B32C798}" type="presOf" srcId="{9F180AD7-9E15-46B2-888B-E45CE018176B}" destId="{822F8C5E-96C0-43FC-A7A2-D9165C1645DC}" srcOrd="0" destOrd="0" presId="urn:microsoft.com/office/officeart/2005/8/layout/lProcess2"/>
    <dgm:cxn modelId="{A5C4A285-F5B4-4089-BC09-5F2107AF728C}" type="presOf" srcId="{7C16A605-E6A5-432D-97EC-8AA4E7B53400}" destId="{AC0CE66E-A557-406C-8C93-C2D8023ABA9A}" srcOrd="0" destOrd="0" presId="urn:microsoft.com/office/officeart/2005/8/layout/lProcess2"/>
    <dgm:cxn modelId="{B3CD2F89-303E-4DB9-863E-9F3573E57399}" type="presOf" srcId="{C340898B-EC9B-47F5-A864-2DF02F798FB7}" destId="{A8B5D176-AF93-4EAF-A3EA-C4D800AEA5BB}" srcOrd="0" destOrd="0" presId="urn:microsoft.com/office/officeart/2005/8/layout/lProcess2"/>
    <dgm:cxn modelId="{CAA68AFD-1A99-420B-BB9C-8731882B9306}" type="presParOf" srcId="{182A0B4E-1420-472E-A3B2-8B82B520FCE7}" destId="{C0D0EAE1-30E6-4030-BB9A-B877184DDB44}" srcOrd="0" destOrd="0" presId="urn:microsoft.com/office/officeart/2005/8/layout/lProcess2"/>
    <dgm:cxn modelId="{FFD5E343-2F26-4D1B-8A91-36332DCC7652}" type="presParOf" srcId="{C0D0EAE1-30E6-4030-BB9A-B877184DDB44}" destId="{AB64F57D-2A4F-4630-AEAF-9A4AF9AFB388}" srcOrd="0" destOrd="0" presId="urn:microsoft.com/office/officeart/2005/8/layout/lProcess2"/>
    <dgm:cxn modelId="{70170785-A01A-44FD-A03A-D75ED16D72FA}" type="presParOf" srcId="{C0D0EAE1-30E6-4030-BB9A-B877184DDB44}" destId="{D36DA12F-25AF-477E-8083-A3DBEAB40147}" srcOrd="1" destOrd="0" presId="urn:microsoft.com/office/officeart/2005/8/layout/lProcess2"/>
    <dgm:cxn modelId="{AEBB077C-8C8F-44B0-969A-1356A4615252}" type="presParOf" srcId="{C0D0EAE1-30E6-4030-BB9A-B877184DDB44}" destId="{BBC3E0B3-1E77-4EA0-8887-FB187A2EDCBB}" srcOrd="2" destOrd="0" presId="urn:microsoft.com/office/officeart/2005/8/layout/lProcess2"/>
    <dgm:cxn modelId="{B2DB5FDC-AC02-4249-A6CA-71E4D3355964}" type="presParOf" srcId="{BBC3E0B3-1E77-4EA0-8887-FB187A2EDCBB}" destId="{32720AAA-22E5-4759-9F3A-0559D71395CD}" srcOrd="0" destOrd="0" presId="urn:microsoft.com/office/officeart/2005/8/layout/lProcess2"/>
    <dgm:cxn modelId="{9C53AFBB-B7F6-4750-98D0-9AE5294D2556}" type="presParOf" srcId="{32720AAA-22E5-4759-9F3A-0559D71395CD}" destId="{A90E5388-000C-4887-ABEB-77A09D0571EE}" srcOrd="0" destOrd="0" presId="urn:microsoft.com/office/officeart/2005/8/layout/lProcess2"/>
    <dgm:cxn modelId="{61496473-06FE-4153-A101-FF4CFCA7B80E}" type="presParOf" srcId="{32720AAA-22E5-4759-9F3A-0559D71395CD}" destId="{C27C1907-3CFC-464C-B4A0-278C1F6C2791}" srcOrd="1" destOrd="0" presId="urn:microsoft.com/office/officeart/2005/8/layout/lProcess2"/>
    <dgm:cxn modelId="{F2040D7E-86AE-4690-826E-74D4AECC4996}" type="presParOf" srcId="{32720AAA-22E5-4759-9F3A-0559D71395CD}" destId="{6EBBCBB3-FBCF-4D2C-BEE4-65B16468611D}" srcOrd="2" destOrd="0" presId="urn:microsoft.com/office/officeart/2005/8/layout/lProcess2"/>
    <dgm:cxn modelId="{589EE381-E3EF-4708-8321-598FF934C774}" type="presParOf" srcId="{32720AAA-22E5-4759-9F3A-0559D71395CD}" destId="{870D16B3-B3A2-4289-A7E9-929C2A363F3C}" srcOrd="3" destOrd="0" presId="urn:microsoft.com/office/officeart/2005/8/layout/lProcess2"/>
    <dgm:cxn modelId="{C7F4AB5E-79DF-4BFC-A0ED-4C55BF7F2A58}" type="presParOf" srcId="{32720AAA-22E5-4759-9F3A-0559D71395CD}" destId="{64D1E2EF-00BF-4149-9F6E-69587D97FA78}" srcOrd="4" destOrd="0" presId="urn:microsoft.com/office/officeart/2005/8/layout/lProcess2"/>
    <dgm:cxn modelId="{BEDAA867-A9A8-4686-A08C-67C20F785C96}" type="presParOf" srcId="{32720AAA-22E5-4759-9F3A-0559D71395CD}" destId="{59394712-7E28-477B-B190-5C72379339AA}" srcOrd="5" destOrd="0" presId="urn:microsoft.com/office/officeart/2005/8/layout/lProcess2"/>
    <dgm:cxn modelId="{42061AFE-8D99-4B47-AC37-14AF67DE4E77}" type="presParOf" srcId="{32720AAA-22E5-4759-9F3A-0559D71395CD}" destId="{B8B40EDD-32EF-4B51-8C32-82D2C59C62BD}" srcOrd="6" destOrd="0" presId="urn:microsoft.com/office/officeart/2005/8/layout/lProcess2"/>
    <dgm:cxn modelId="{CE86292D-55B5-4841-A445-0D183AFB5B02}" type="presParOf" srcId="{182A0B4E-1420-472E-A3B2-8B82B520FCE7}" destId="{3F047859-EFF1-4119-B358-53EF895946D2}" srcOrd="1" destOrd="0" presId="urn:microsoft.com/office/officeart/2005/8/layout/lProcess2"/>
    <dgm:cxn modelId="{430E55D0-33C0-488A-A025-5DDA22AF2BE7}" type="presParOf" srcId="{182A0B4E-1420-472E-A3B2-8B82B520FCE7}" destId="{E0E98216-861C-40D3-903E-8D8306FB4CE1}" srcOrd="2" destOrd="0" presId="urn:microsoft.com/office/officeart/2005/8/layout/lProcess2"/>
    <dgm:cxn modelId="{7E192E02-8D6B-4FCB-AD10-A42FAC988BE9}" type="presParOf" srcId="{E0E98216-861C-40D3-903E-8D8306FB4CE1}" destId="{7C6816B6-053F-401B-AAC7-4152CD06084B}" srcOrd="0" destOrd="0" presId="urn:microsoft.com/office/officeart/2005/8/layout/lProcess2"/>
    <dgm:cxn modelId="{629E110D-E49E-4146-8E05-7251802736DF}" type="presParOf" srcId="{E0E98216-861C-40D3-903E-8D8306FB4CE1}" destId="{2E48E7B1-DE32-43C4-9EED-A53F16AD405F}" srcOrd="1" destOrd="0" presId="urn:microsoft.com/office/officeart/2005/8/layout/lProcess2"/>
    <dgm:cxn modelId="{A4679650-54F2-4FD2-B92F-33A797D7B0F3}" type="presParOf" srcId="{E0E98216-861C-40D3-903E-8D8306FB4CE1}" destId="{17D02A76-D772-4BBF-B899-3C970E60559B}" srcOrd="2" destOrd="0" presId="urn:microsoft.com/office/officeart/2005/8/layout/lProcess2"/>
    <dgm:cxn modelId="{07914E1B-4EC9-4E7A-ACA4-AFAD3931B24B}" type="presParOf" srcId="{17D02A76-D772-4BBF-B899-3C970E60559B}" destId="{FB9CED06-6845-4977-91D7-D185B0C3297D}" srcOrd="0" destOrd="0" presId="urn:microsoft.com/office/officeart/2005/8/layout/lProcess2"/>
    <dgm:cxn modelId="{F51DAD52-D0B1-4B5F-A58E-DAA881A1F2F8}" type="presParOf" srcId="{FB9CED06-6845-4977-91D7-D185B0C3297D}" destId="{93574F18-532A-423D-B9F9-94C58D7B98FB}" srcOrd="0" destOrd="0" presId="urn:microsoft.com/office/officeart/2005/8/layout/lProcess2"/>
    <dgm:cxn modelId="{1D614872-670B-4FF1-A5C6-1319D66101F0}" type="presParOf" srcId="{FB9CED06-6845-4977-91D7-D185B0C3297D}" destId="{673D092D-187F-4E23-A651-874015B76B72}" srcOrd="1" destOrd="0" presId="urn:microsoft.com/office/officeart/2005/8/layout/lProcess2"/>
    <dgm:cxn modelId="{118DD76D-FE85-4A2D-A52C-D537450E6629}" type="presParOf" srcId="{FB9CED06-6845-4977-91D7-D185B0C3297D}" destId="{7DCDA4C1-ED5F-4420-B50A-19469081078E}" srcOrd="2" destOrd="0" presId="urn:microsoft.com/office/officeart/2005/8/layout/lProcess2"/>
    <dgm:cxn modelId="{127D77F7-6469-4379-AB83-42D8F9BDD308}" type="presParOf" srcId="{FB9CED06-6845-4977-91D7-D185B0C3297D}" destId="{E095E80A-D57C-48C9-B751-1615302EA323}" srcOrd="3" destOrd="0" presId="urn:microsoft.com/office/officeart/2005/8/layout/lProcess2"/>
    <dgm:cxn modelId="{AA0A4946-9955-4623-92FA-0985D440E1D2}" type="presParOf" srcId="{FB9CED06-6845-4977-91D7-D185B0C3297D}" destId="{2E376EB5-EBE0-405A-865C-4888FCE0C72F}" srcOrd="4" destOrd="0" presId="urn:microsoft.com/office/officeart/2005/8/layout/lProcess2"/>
    <dgm:cxn modelId="{C9F13E52-0131-4899-B93C-AAEDB467ED8C}" type="presParOf" srcId="{FB9CED06-6845-4977-91D7-D185B0C3297D}" destId="{8ED613A7-C810-48A8-A3C2-81ACD222158C}" srcOrd="5" destOrd="0" presId="urn:microsoft.com/office/officeart/2005/8/layout/lProcess2"/>
    <dgm:cxn modelId="{BED0428C-B52E-4CA5-9C7A-52147C5F9D60}" type="presParOf" srcId="{FB9CED06-6845-4977-91D7-D185B0C3297D}" destId="{284AE312-A369-4328-AF98-1B119FD94410}" srcOrd="6" destOrd="0" presId="urn:microsoft.com/office/officeart/2005/8/layout/lProcess2"/>
    <dgm:cxn modelId="{4B2FB040-D2FC-4DC9-8194-85C495A97841}" type="presParOf" srcId="{182A0B4E-1420-472E-A3B2-8B82B520FCE7}" destId="{9C68C6F4-7F82-426B-AF90-B82EC8A1C2BE}" srcOrd="3" destOrd="0" presId="urn:microsoft.com/office/officeart/2005/8/layout/lProcess2"/>
    <dgm:cxn modelId="{1D0BE525-F00C-4EAD-859A-BCDDF11655FB}" type="presParOf" srcId="{182A0B4E-1420-472E-A3B2-8B82B520FCE7}" destId="{989F68F7-4F5B-4738-817F-E27EF7350B38}" srcOrd="4" destOrd="0" presId="urn:microsoft.com/office/officeart/2005/8/layout/lProcess2"/>
    <dgm:cxn modelId="{9C00A6A6-6479-435C-AC5B-98AE26C8E2FA}" type="presParOf" srcId="{989F68F7-4F5B-4738-817F-E27EF7350B38}" destId="{023EE6B5-BDDA-4826-83E2-A780CA8E09F1}" srcOrd="0" destOrd="0" presId="urn:microsoft.com/office/officeart/2005/8/layout/lProcess2"/>
    <dgm:cxn modelId="{AA636A87-A3E5-4558-A94D-505C6264EB13}" type="presParOf" srcId="{989F68F7-4F5B-4738-817F-E27EF7350B38}" destId="{B3E9155E-2DF6-45C4-AA8A-9886B1C82345}" srcOrd="1" destOrd="0" presId="urn:microsoft.com/office/officeart/2005/8/layout/lProcess2"/>
    <dgm:cxn modelId="{A167FBF3-71AE-407C-AC87-0D8AF5FE3166}" type="presParOf" srcId="{989F68F7-4F5B-4738-817F-E27EF7350B38}" destId="{4360E5BD-B0D3-4BC0-B45B-4EF2FA13F4E6}" srcOrd="2" destOrd="0" presId="urn:microsoft.com/office/officeart/2005/8/layout/lProcess2"/>
    <dgm:cxn modelId="{387A8365-41A4-4B50-BDEF-76CA2379C1B2}" type="presParOf" srcId="{4360E5BD-B0D3-4BC0-B45B-4EF2FA13F4E6}" destId="{7E480854-C801-4578-AA9A-C40D265E8103}" srcOrd="0" destOrd="0" presId="urn:microsoft.com/office/officeart/2005/8/layout/lProcess2"/>
    <dgm:cxn modelId="{154C3F04-9565-42DB-B247-1DCED243E5BF}" type="presParOf" srcId="{7E480854-C801-4578-AA9A-C40D265E8103}" destId="{DE911F37-5055-444B-9B73-93244A07FAE4}" srcOrd="0" destOrd="0" presId="urn:microsoft.com/office/officeart/2005/8/layout/lProcess2"/>
    <dgm:cxn modelId="{D46AF2C0-1E34-4C10-A4E7-8A6A6F852684}" type="presParOf" srcId="{7E480854-C801-4578-AA9A-C40D265E8103}" destId="{109D25B1-02D2-43AA-8492-1BD3051CDD93}" srcOrd="1" destOrd="0" presId="urn:microsoft.com/office/officeart/2005/8/layout/lProcess2"/>
    <dgm:cxn modelId="{DE1BBDA9-D1E4-4EC2-80AC-CA0F813D554A}" type="presParOf" srcId="{7E480854-C801-4578-AA9A-C40D265E8103}" destId="{4CEB3EC3-B32A-49C0-8ECA-6980DFB2AD48}" srcOrd="2" destOrd="0" presId="urn:microsoft.com/office/officeart/2005/8/layout/lProcess2"/>
    <dgm:cxn modelId="{9F498993-A8FD-4DC1-B4AB-B94D1D50BB2B}" type="presParOf" srcId="{7E480854-C801-4578-AA9A-C40D265E8103}" destId="{AE456F3A-94C7-493B-9D2C-6BE7DC5C01E4}" srcOrd="3" destOrd="0" presId="urn:microsoft.com/office/officeart/2005/8/layout/lProcess2"/>
    <dgm:cxn modelId="{4C076F9E-2E37-4F47-9FC9-F80996A946FF}" type="presParOf" srcId="{7E480854-C801-4578-AA9A-C40D265E8103}" destId="{A8B5D176-AF93-4EAF-A3EA-C4D800AEA5BB}" srcOrd="4" destOrd="0" presId="urn:microsoft.com/office/officeart/2005/8/layout/lProcess2"/>
    <dgm:cxn modelId="{59BA0541-6424-429A-9A16-DB587F2BBF85}" type="presParOf" srcId="{7E480854-C801-4578-AA9A-C40D265E8103}" destId="{01C4C6AF-5C66-4FD0-927C-EA7DB026EFF0}" srcOrd="5" destOrd="0" presId="urn:microsoft.com/office/officeart/2005/8/layout/lProcess2"/>
    <dgm:cxn modelId="{054AE2FC-B45B-4C2C-A2A0-FC9B8F958678}" type="presParOf" srcId="{7E480854-C801-4578-AA9A-C40D265E8103}" destId="{AC0CE66E-A557-406C-8C93-C2D8023ABA9A}" srcOrd="6" destOrd="0" presId="urn:microsoft.com/office/officeart/2005/8/layout/lProcess2"/>
    <dgm:cxn modelId="{B604BA82-E504-4B88-8C7F-73F2A529D2ED}" type="presParOf" srcId="{182A0B4E-1420-472E-A3B2-8B82B520FCE7}" destId="{F531B099-C167-4F5E-ABE6-365F6FBF55BF}" srcOrd="5" destOrd="0" presId="urn:microsoft.com/office/officeart/2005/8/layout/lProcess2"/>
    <dgm:cxn modelId="{400A7A76-053F-4EB0-AB7B-57F30F448AED}" type="presParOf" srcId="{182A0B4E-1420-472E-A3B2-8B82B520FCE7}" destId="{5C4FBD15-C88E-4571-BFFA-2ED2DA86391D}" srcOrd="6" destOrd="0" presId="urn:microsoft.com/office/officeart/2005/8/layout/lProcess2"/>
    <dgm:cxn modelId="{78FF9F40-679F-49A2-8534-3971B85FACFB}" type="presParOf" srcId="{5C4FBD15-C88E-4571-BFFA-2ED2DA86391D}" destId="{265B80C1-3312-4E27-8E0F-2E6F1F68E372}" srcOrd="0" destOrd="0" presId="urn:microsoft.com/office/officeart/2005/8/layout/lProcess2"/>
    <dgm:cxn modelId="{C5913105-CE14-4712-A734-2F91281921AA}" type="presParOf" srcId="{5C4FBD15-C88E-4571-BFFA-2ED2DA86391D}" destId="{E7FF638F-A5DC-42E8-9E01-C93D22850839}" srcOrd="1" destOrd="0" presId="urn:microsoft.com/office/officeart/2005/8/layout/lProcess2"/>
    <dgm:cxn modelId="{74E32EB4-5E4B-45CE-9DAB-56B2A8C11A80}" type="presParOf" srcId="{5C4FBD15-C88E-4571-BFFA-2ED2DA86391D}" destId="{DAB2F29F-CCC5-4EFB-B945-3D65A77796D4}" srcOrd="2" destOrd="0" presId="urn:microsoft.com/office/officeart/2005/8/layout/lProcess2"/>
    <dgm:cxn modelId="{D87BFEA8-A592-4DA1-A12B-10B6612E6BF9}" type="presParOf" srcId="{DAB2F29F-CCC5-4EFB-B945-3D65A77796D4}" destId="{AB13A2B5-801F-4745-A37F-71346D5BA1E9}" srcOrd="0" destOrd="0" presId="urn:microsoft.com/office/officeart/2005/8/layout/lProcess2"/>
    <dgm:cxn modelId="{108D0BDB-28FE-4EE9-848D-AF5A2FFF231F}" type="presParOf" srcId="{AB13A2B5-801F-4745-A37F-71346D5BA1E9}" destId="{79EEA2CC-9419-4627-9DF4-285F7A803E8C}" srcOrd="0" destOrd="0" presId="urn:microsoft.com/office/officeart/2005/8/layout/lProcess2"/>
    <dgm:cxn modelId="{68CE5E80-2607-49E7-9D29-A5DE2DCA2638}" type="presParOf" srcId="{AB13A2B5-801F-4745-A37F-71346D5BA1E9}" destId="{23988E98-E88A-4C78-A6A9-56B6652EE3F5}" srcOrd="1" destOrd="0" presId="urn:microsoft.com/office/officeart/2005/8/layout/lProcess2"/>
    <dgm:cxn modelId="{403B8C3E-D0EF-4273-8A5A-77D0209A5E65}" type="presParOf" srcId="{AB13A2B5-801F-4745-A37F-71346D5BA1E9}" destId="{6328C3CB-114E-43C4-8664-7D6620C217D6}" srcOrd="2" destOrd="0" presId="urn:microsoft.com/office/officeart/2005/8/layout/lProcess2"/>
    <dgm:cxn modelId="{0E58A570-7E1E-4E20-8DD4-2ACC3DEADE1D}" type="presParOf" srcId="{AB13A2B5-801F-4745-A37F-71346D5BA1E9}" destId="{F8538ADD-DA59-4754-968F-C945169FD1B9}" srcOrd="3" destOrd="0" presId="urn:microsoft.com/office/officeart/2005/8/layout/lProcess2"/>
    <dgm:cxn modelId="{37129A60-47B1-4041-90B8-48E670B45E75}" type="presParOf" srcId="{AB13A2B5-801F-4745-A37F-71346D5BA1E9}" destId="{822F8C5E-96C0-43FC-A7A2-D9165C1645DC}" srcOrd="4" destOrd="0" presId="urn:microsoft.com/office/officeart/2005/8/layout/lProcess2"/>
    <dgm:cxn modelId="{AFC6C1D7-3E02-446E-A67D-22330133FCC5}" type="presParOf" srcId="{AB13A2B5-801F-4745-A37F-71346D5BA1E9}" destId="{656D43DF-8AB1-48F9-9600-FDF9528DEFD8}" srcOrd="5" destOrd="0" presId="urn:microsoft.com/office/officeart/2005/8/layout/lProcess2"/>
    <dgm:cxn modelId="{8AF9CFFC-08E5-43DB-AF51-454465876ADA}" type="presParOf" srcId="{AB13A2B5-801F-4745-A37F-71346D5BA1E9}" destId="{78E7A40C-5D5E-4996-8D97-B1F50B8AA7C0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5D6C4A-0448-4979-9804-EA6B3FEA5EA6}" type="doc">
      <dgm:prSet loTypeId="urn:microsoft.com/office/officeart/2008/layout/HorizontalMultiLevelHierarchy" loCatId="hierarchy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87BC67E-C3B1-4EBA-94C4-9B60E5C0CB27}">
      <dgm:prSet phldrT="[Текст]" custT="1"/>
      <dgm:spPr/>
      <dgm:t>
        <a:bodyPr/>
        <a:lstStyle/>
        <a:p>
          <a:r>
            <a:rPr lang="ru-RU" sz="2000" b="1" baseline="0" dirty="0" smtClean="0"/>
            <a:t>Основные  направления</a:t>
          </a:r>
          <a:endParaRPr lang="ru-RU" sz="2000" b="1" baseline="0" dirty="0"/>
        </a:p>
      </dgm:t>
    </dgm:pt>
    <dgm:pt modelId="{F17D8095-069D-49F5-89EC-BC929FAA543B}" type="parTrans" cxnId="{902FB662-4595-40AC-9E0D-B98047956655}">
      <dgm:prSet/>
      <dgm:spPr/>
      <dgm:t>
        <a:bodyPr/>
        <a:lstStyle/>
        <a:p>
          <a:endParaRPr lang="ru-RU"/>
        </a:p>
      </dgm:t>
    </dgm:pt>
    <dgm:pt modelId="{17D2EB0B-A50B-47DC-9C55-C5D2A5730A3A}" type="sibTrans" cxnId="{902FB662-4595-40AC-9E0D-B98047956655}">
      <dgm:prSet/>
      <dgm:spPr/>
      <dgm:t>
        <a:bodyPr/>
        <a:lstStyle/>
        <a:p>
          <a:endParaRPr lang="ru-RU"/>
        </a:p>
      </dgm:t>
    </dgm:pt>
    <dgm:pt modelId="{AD192BBE-3B8D-4758-A9A4-B89D15541660}">
      <dgm:prSet phldrT="[Текст]" custT="1"/>
      <dgm:spPr/>
      <dgm:t>
        <a:bodyPr/>
        <a:lstStyle/>
        <a:p>
          <a:pPr algn="ctr"/>
          <a:r>
            <a:rPr lang="ru-RU" sz="1800" b="1" dirty="0" smtClean="0"/>
            <a:t>Создание условий для обеспечения качественными коммунальными услугами</a:t>
          </a:r>
          <a:endParaRPr lang="ru-RU" sz="1800" b="1" dirty="0"/>
        </a:p>
      </dgm:t>
    </dgm:pt>
    <dgm:pt modelId="{1F500CBB-FDDF-4F02-8C61-2DD4E6E4BDA0}" type="parTrans" cxnId="{6F503C0E-13C8-4B89-89B5-3F193838200C}">
      <dgm:prSet/>
      <dgm:spPr/>
      <dgm:t>
        <a:bodyPr/>
        <a:lstStyle/>
        <a:p>
          <a:endParaRPr lang="ru-RU" dirty="0"/>
        </a:p>
      </dgm:t>
    </dgm:pt>
    <dgm:pt modelId="{B92A097D-9B9A-4A4C-9AD4-DD3BA856FC76}" type="sibTrans" cxnId="{6F503C0E-13C8-4B89-89B5-3F193838200C}">
      <dgm:prSet/>
      <dgm:spPr/>
      <dgm:t>
        <a:bodyPr/>
        <a:lstStyle/>
        <a:p>
          <a:endParaRPr lang="ru-RU"/>
        </a:p>
      </dgm:t>
    </dgm:pt>
    <dgm:pt modelId="{5F18DB5B-C560-4D34-9679-86A2B512173C}">
      <dgm:prSet phldrT="[Текст]" custT="1"/>
      <dgm:spPr/>
      <dgm:t>
        <a:bodyPr/>
        <a:lstStyle/>
        <a:p>
          <a:pPr algn="ctr"/>
          <a:r>
            <a:rPr lang="ru-RU" sz="1800" b="1" dirty="0" smtClean="0"/>
            <a:t>Создание условий в населенных пунктах района для оказания бытовых услуг</a:t>
          </a:r>
          <a:endParaRPr lang="ru-RU" sz="1800" b="1" dirty="0"/>
        </a:p>
      </dgm:t>
    </dgm:pt>
    <dgm:pt modelId="{DEFA7C6A-A4F7-4B5D-919A-69A365A2002F}" type="parTrans" cxnId="{537F1F19-43EC-4E6C-B900-8C21C16CC000}">
      <dgm:prSet/>
      <dgm:spPr/>
      <dgm:t>
        <a:bodyPr/>
        <a:lstStyle/>
        <a:p>
          <a:endParaRPr lang="ru-RU" dirty="0"/>
        </a:p>
      </dgm:t>
    </dgm:pt>
    <dgm:pt modelId="{52D59FF0-0DFA-412A-9089-24780D5922F3}" type="sibTrans" cxnId="{537F1F19-43EC-4E6C-B900-8C21C16CC000}">
      <dgm:prSet/>
      <dgm:spPr/>
      <dgm:t>
        <a:bodyPr/>
        <a:lstStyle/>
        <a:p>
          <a:endParaRPr lang="ru-RU"/>
        </a:p>
      </dgm:t>
    </dgm:pt>
    <dgm:pt modelId="{C451FF10-BD61-415D-A2C7-F0F97AE49F33}">
      <dgm:prSet phldrT="[Текст]" custT="1"/>
      <dgm:spPr/>
      <dgm:t>
        <a:bodyPr/>
        <a:lstStyle/>
        <a:p>
          <a:pPr algn="ctr"/>
          <a:r>
            <a:rPr lang="ru-RU" sz="1800" b="1" dirty="0" smtClean="0"/>
            <a:t>Обеспечение равных прав потребителей на получение жилищно-коммунальных услуг</a:t>
          </a:r>
          <a:endParaRPr lang="ru-RU" sz="1800" b="1" dirty="0"/>
        </a:p>
      </dgm:t>
    </dgm:pt>
    <dgm:pt modelId="{9600C4B5-987E-45E7-B909-5F9F01F7E8A1}" type="parTrans" cxnId="{C7C3D139-2476-4E01-A257-30C0B7729ED9}">
      <dgm:prSet/>
      <dgm:spPr/>
      <dgm:t>
        <a:bodyPr/>
        <a:lstStyle/>
        <a:p>
          <a:endParaRPr lang="ru-RU" dirty="0"/>
        </a:p>
      </dgm:t>
    </dgm:pt>
    <dgm:pt modelId="{F432620F-2691-42EC-A4F9-DDE290225707}" type="sibTrans" cxnId="{C7C3D139-2476-4E01-A257-30C0B7729ED9}">
      <dgm:prSet/>
      <dgm:spPr/>
      <dgm:t>
        <a:bodyPr/>
        <a:lstStyle/>
        <a:p>
          <a:endParaRPr lang="ru-RU"/>
        </a:p>
      </dgm:t>
    </dgm:pt>
    <dgm:pt modelId="{5907003F-E11E-491E-8440-046BC92B6957}">
      <dgm:prSet phldrT="[Текст]" custT="1"/>
      <dgm:spPr/>
      <dgm:t>
        <a:bodyPr/>
        <a:lstStyle/>
        <a:p>
          <a:pPr algn="ctr"/>
          <a:r>
            <a:rPr lang="ru-RU" sz="1800" b="1" dirty="0" smtClean="0"/>
            <a:t>Обеспечение равных прав потребителей на получение энергетических ресурсов</a:t>
          </a:r>
          <a:endParaRPr lang="ru-RU" sz="1800" b="1" dirty="0"/>
        </a:p>
      </dgm:t>
    </dgm:pt>
    <dgm:pt modelId="{15BCD8F6-245D-4105-9737-5E761F8524BF}" type="parTrans" cxnId="{355ACF84-159C-4BA4-92F2-3C710285ED83}">
      <dgm:prSet/>
      <dgm:spPr/>
      <dgm:t>
        <a:bodyPr/>
        <a:lstStyle/>
        <a:p>
          <a:endParaRPr lang="ru-RU"/>
        </a:p>
      </dgm:t>
    </dgm:pt>
    <dgm:pt modelId="{FCA5DA05-D8F4-4E2B-95E0-4EE5A7A99611}" type="sibTrans" cxnId="{355ACF84-159C-4BA4-92F2-3C710285ED83}">
      <dgm:prSet/>
      <dgm:spPr/>
      <dgm:t>
        <a:bodyPr/>
        <a:lstStyle/>
        <a:p>
          <a:endParaRPr lang="ru-RU"/>
        </a:p>
      </dgm:t>
    </dgm:pt>
    <dgm:pt modelId="{E547669D-2882-4CA7-BB88-688F3EC25DFD}" type="pres">
      <dgm:prSet presAssocID="{485D6C4A-0448-4979-9804-EA6B3FEA5EA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8E827B-8148-4F8F-B2BE-5B57D55AAF5F}" type="pres">
      <dgm:prSet presAssocID="{687BC67E-C3B1-4EBA-94C4-9B60E5C0CB27}" presName="root1" presStyleCnt="0"/>
      <dgm:spPr/>
      <dgm:t>
        <a:bodyPr/>
        <a:lstStyle/>
        <a:p>
          <a:endParaRPr lang="ru-RU"/>
        </a:p>
      </dgm:t>
    </dgm:pt>
    <dgm:pt modelId="{A2604263-CFE8-4429-96E8-31768ABBCA9B}" type="pres">
      <dgm:prSet presAssocID="{687BC67E-C3B1-4EBA-94C4-9B60E5C0CB27}" presName="LevelOneTextNode" presStyleLbl="node0" presStyleIdx="0" presStyleCnt="1" custScaleX="174000" custScaleY="293697" custLinFactX="-18493" custLinFactNeighborX="-100000" custLinFactNeighborY="-11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EEBCEA-E956-4127-AD66-EB809AE7B86C}" type="pres">
      <dgm:prSet presAssocID="{687BC67E-C3B1-4EBA-94C4-9B60E5C0CB27}" presName="level2hierChild" presStyleCnt="0"/>
      <dgm:spPr/>
      <dgm:t>
        <a:bodyPr/>
        <a:lstStyle/>
        <a:p>
          <a:endParaRPr lang="ru-RU"/>
        </a:p>
      </dgm:t>
    </dgm:pt>
    <dgm:pt modelId="{D8B069D6-AD01-4C99-A3A3-7DCFFC7CCF78}" type="pres">
      <dgm:prSet presAssocID="{1F500CBB-FDDF-4F02-8C61-2DD4E6E4BDA0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8A450A90-6A02-482F-AA12-99D912D910FE}" type="pres">
      <dgm:prSet presAssocID="{1F500CBB-FDDF-4F02-8C61-2DD4E6E4BDA0}" presName="connTx" presStyleLbl="parChTrans1D2" presStyleIdx="0" presStyleCnt="4"/>
      <dgm:spPr/>
      <dgm:t>
        <a:bodyPr/>
        <a:lstStyle/>
        <a:p>
          <a:endParaRPr lang="ru-RU"/>
        </a:p>
      </dgm:t>
    </dgm:pt>
    <dgm:pt modelId="{07D828D6-C9FE-4042-A8C6-F0A0DBE06C38}" type="pres">
      <dgm:prSet presAssocID="{AD192BBE-3B8D-4758-A9A4-B89D15541660}" presName="root2" presStyleCnt="0"/>
      <dgm:spPr/>
      <dgm:t>
        <a:bodyPr/>
        <a:lstStyle/>
        <a:p>
          <a:endParaRPr lang="ru-RU"/>
        </a:p>
      </dgm:t>
    </dgm:pt>
    <dgm:pt modelId="{424CDBE4-4118-4EEE-9963-AB5C19CECC72}" type="pres">
      <dgm:prSet presAssocID="{AD192BBE-3B8D-4758-A9A4-B89D15541660}" presName="LevelTwoTextNode" presStyleLbl="node2" presStyleIdx="0" presStyleCnt="4" custScaleX="550151" custScaleY="349109" custLinFactY="-100000" custLinFactNeighborX="441" custLinFactNeighborY="-1557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FAE0F4-9D90-4FA4-A742-85760DFAC6A2}" type="pres">
      <dgm:prSet presAssocID="{AD192BBE-3B8D-4758-A9A4-B89D15541660}" presName="level3hierChild" presStyleCnt="0"/>
      <dgm:spPr/>
      <dgm:t>
        <a:bodyPr/>
        <a:lstStyle/>
        <a:p>
          <a:endParaRPr lang="ru-RU"/>
        </a:p>
      </dgm:t>
    </dgm:pt>
    <dgm:pt modelId="{0F45A82F-408F-4FC7-B8CB-A27D9595AAE1}" type="pres">
      <dgm:prSet presAssocID="{DEFA7C6A-A4F7-4B5D-919A-69A365A2002F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7A79EDDA-1315-4874-81BF-6CC9361BF338}" type="pres">
      <dgm:prSet presAssocID="{DEFA7C6A-A4F7-4B5D-919A-69A365A2002F}" presName="connTx" presStyleLbl="parChTrans1D2" presStyleIdx="1" presStyleCnt="4"/>
      <dgm:spPr/>
      <dgm:t>
        <a:bodyPr/>
        <a:lstStyle/>
        <a:p>
          <a:endParaRPr lang="ru-RU"/>
        </a:p>
      </dgm:t>
    </dgm:pt>
    <dgm:pt modelId="{94F44AD4-596E-45B4-9A35-3D26EE9498CB}" type="pres">
      <dgm:prSet presAssocID="{5F18DB5B-C560-4D34-9679-86A2B512173C}" presName="root2" presStyleCnt="0"/>
      <dgm:spPr/>
      <dgm:t>
        <a:bodyPr/>
        <a:lstStyle/>
        <a:p>
          <a:endParaRPr lang="ru-RU"/>
        </a:p>
      </dgm:t>
    </dgm:pt>
    <dgm:pt modelId="{BA719E3D-97C9-4EB1-BE62-F895148A369C}" type="pres">
      <dgm:prSet presAssocID="{5F18DB5B-C560-4D34-9679-86A2B512173C}" presName="LevelTwoTextNode" presStyleLbl="node2" presStyleIdx="1" presStyleCnt="4" custScaleX="550384" custScaleY="302722" custLinFactNeighborX="441" custLinFactNeighborY="-569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5FB3ED-B1DB-4EB6-9444-DE9B6724B5AF}" type="pres">
      <dgm:prSet presAssocID="{5F18DB5B-C560-4D34-9679-86A2B512173C}" presName="level3hierChild" presStyleCnt="0"/>
      <dgm:spPr/>
      <dgm:t>
        <a:bodyPr/>
        <a:lstStyle/>
        <a:p>
          <a:endParaRPr lang="ru-RU"/>
        </a:p>
      </dgm:t>
    </dgm:pt>
    <dgm:pt modelId="{628FCBAA-CDCD-4F84-A001-BA49AD8FBE30}" type="pres">
      <dgm:prSet presAssocID="{9600C4B5-987E-45E7-B909-5F9F01F7E8A1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520455A5-13C1-4AE3-B5FA-B7A3173BE343}" type="pres">
      <dgm:prSet presAssocID="{9600C4B5-987E-45E7-B909-5F9F01F7E8A1}" presName="connTx" presStyleLbl="parChTrans1D2" presStyleIdx="2" presStyleCnt="4"/>
      <dgm:spPr/>
      <dgm:t>
        <a:bodyPr/>
        <a:lstStyle/>
        <a:p>
          <a:endParaRPr lang="ru-RU"/>
        </a:p>
      </dgm:t>
    </dgm:pt>
    <dgm:pt modelId="{C36E0272-A1ED-48D3-897A-7BC4F7E1016C}" type="pres">
      <dgm:prSet presAssocID="{C451FF10-BD61-415D-A2C7-F0F97AE49F33}" presName="root2" presStyleCnt="0"/>
      <dgm:spPr/>
      <dgm:t>
        <a:bodyPr/>
        <a:lstStyle/>
        <a:p>
          <a:endParaRPr lang="ru-RU"/>
        </a:p>
      </dgm:t>
    </dgm:pt>
    <dgm:pt modelId="{9C3C74A3-F517-4DF1-A9EC-962475A55CA4}" type="pres">
      <dgm:prSet presAssocID="{C451FF10-BD61-415D-A2C7-F0F97AE49F33}" presName="LevelTwoTextNode" presStyleLbl="node2" presStyleIdx="2" presStyleCnt="4" custScaleX="549501" custScaleY="314569" custLinFactNeighborX="441" custLinFactNeighborY="-281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99E9E5-6056-41FE-B860-F5F44CB5C52E}" type="pres">
      <dgm:prSet presAssocID="{C451FF10-BD61-415D-A2C7-F0F97AE49F33}" presName="level3hierChild" presStyleCnt="0"/>
      <dgm:spPr/>
      <dgm:t>
        <a:bodyPr/>
        <a:lstStyle/>
        <a:p>
          <a:endParaRPr lang="ru-RU"/>
        </a:p>
      </dgm:t>
    </dgm:pt>
    <dgm:pt modelId="{2BF3DBC4-1A7C-4B15-A6AE-B7CE202BCDC3}" type="pres">
      <dgm:prSet presAssocID="{15BCD8F6-245D-4105-9737-5E761F8524BF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3E014F18-78C7-43CE-BF45-ECD8DB5B06DC}" type="pres">
      <dgm:prSet presAssocID="{15BCD8F6-245D-4105-9737-5E761F8524BF}" presName="connTx" presStyleLbl="parChTrans1D2" presStyleIdx="3" presStyleCnt="4"/>
      <dgm:spPr/>
      <dgm:t>
        <a:bodyPr/>
        <a:lstStyle/>
        <a:p>
          <a:endParaRPr lang="ru-RU"/>
        </a:p>
      </dgm:t>
    </dgm:pt>
    <dgm:pt modelId="{7DFB954C-90A1-4A6E-8AE8-01D878780799}" type="pres">
      <dgm:prSet presAssocID="{5907003F-E11E-491E-8440-046BC92B6957}" presName="root2" presStyleCnt="0"/>
      <dgm:spPr/>
      <dgm:t>
        <a:bodyPr/>
        <a:lstStyle/>
        <a:p>
          <a:endParaRPr lang="ru-RU"/>
        </a:p>
      </dgm:t>
    </dgm:pt>
    <dgm:pt modelId="{435483DC-1ABE-4425-A741-3AC85F78A127}" type="pres">
      <dgm:prSet presAssocID="{5907003F-E11E-491E-8440-046BC92B6957}" presName="LevelTwoTextNode" presStyleLbl="node2" presStyleIdx="3" presStyleCnt="4" custScaleX="554309" custScaleY="3179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8B4A5C-EDD0-4719-8900-5C6B9AFA4021}" type="pres">
      <dgm:prSet presAssocID="{5907003F-E11E-491E-8440-046BC92B6957}" presName="level3hierChild" presStyleCnt="0"/>
      <dgm:spPr/>
      <dgm:t>
        <a:bodyPr/>
        <a:lstStyle/>
        <a:p>
          <a:endParaRPr lang="ru-RU"/>
        </a:p>
      </dgm:t>
    </dgm:pt>
  </dgm:ptLst>
  <dgm:cxnLst>
    <dgm:cxn modelId="{5B228506-B909-424C-9430-55D51E3E5749}" type="presOf" srcId="{DEFA7C6A-A4F7-4B5D-919A-69A365A2002F}" destId="{7A79EDDA-1315-4874-81BF-6CC9361BF338}" srcOrd="1" destOrd="0" presId="urn:microsoft.com/office/officeart/2008/layout/HorizontalMultiLevelHierarchy"/>
    <dgm:cxn modelId="{2BC31D6B-EEF1-456A-8193-3CF975F79852}" type="presOf" srcId="{1F500CBB-FDDF-4F02-8C61-2DD4E6E4BDA0}" destId="{8A450A90-6A02-482F-AA12-99D912D910FE}" srcOrd="1" destOrd="0" presId="urn:microsoft.com/office/officeart/2008/layout/HorizontalMultiLevelHierarchy"/>
    <dgm:cxn modelId="{A85331AA-0357-4088-A462-859586F2016B}" type="presOf" srcId="{5F18DB5B-C560-4D34-9679-86A2B512173C}" destId="{BA719E3D-97C9-4EB1-BE62-F895148A369C}" srcOrd="0" destOrd="0" presId="urn:microsoft.com/office/officeart/2008/layout/HorizontalMultiLevelHierarchy"/>
    <dgm:cxn modelId="{008169CA-C7E3-4A15-B3EA-50F24569F5CD}" type="presOf" srcId="{9600C4B5-987E-45E7-B909-5F9F01F7E8A1}" destId="{520455A5-13C1-4AE3-B5FA-B7A3173BE343}" srcOrd="1" destOrd="0" presId="urn:microsoft.com/office/officeart/2008/layout/HorizontalMultiLevelHierarchy"/>
    <dgm:cxn modelId="{2DF04282-E106-4BC5-B970-D6201170C10C}" type="presOf" srcId="{AD192BBE-3B8D-4758-A9A4-B89D15541660}" destId="{424CDBE4-4118-4EEE-9963-AB5C19CECC72}" srcOrd="0" destOrd="0" presId="urn:microsoft.com/office/officeart/2008/layout/HorizontalMultiLevelHierarchy"/>
    <dgm:cxn modelId="{F11BF25F-495B-4621-9FEA-FDA9E56A5D9A}" type="presOf" srcId="{C451FF10-BD61-415D-A2C7-F0F97AE49F33}" destId="{9C3C74A3-F517-4DF1-A9EC-962475A55CA4}" srcOrd="0" destOrd="0" presId="urn:microsoft.com/office/officeart/2008/layout/HorizontalMultiLevelHierarchy"/>
    <dgm:cxn modelId="{537F1F19-43EC-4E6C-B900-8C21C16CC000}" srcId="{687BC67E-C3B1-4EBA-94C4-9B60E5C0CB27}" destId="{5F18DB5B-C560-4D34-9679-86A2B512173C}" srcOrd="1" destOrd="0" parTransId="{DEFA7C6A-A4F7-4B5D-919A-69A365A2002F}" sibTransId="{52D59FF0-0DFA-412A-9089-24780D5922F3}"/>
    <dgm:cxn modelId="{AD36D2A2-C221-43EB-BAA2-C863C6A6C35F}" type="presOf" srcId="{15BCD8F6-245D-4105-9737-5E761F8524BF}" destId="{3E014F18-78C7-43CE-BF45-ECD8DB5B06DC}" srcOrd="1" destOrd="0" presId="urn:microsoft.com/office/officeart/2008/layout/HorizontalMultiLevelHierarchy"/>
    <dgm:cxn modelId="{6F503C0E-13C8-4B89-89B5-3F193838200C}" srcId="{687BC67E-C3B1-4EBA-94C4-9B60E5C0CB27}" destId="{AD192BBE-3B8D-4758-A9A4-B89D15541660}" srcOrd="0" destOrd="0" parTransId="{1F500CBB-FDDF-4F02-8C61-2DD4E6E4BDA0}" sibTransId="{B92A097D-9B9A-4A4C-9AD4-DD3BA856FC76}"/>
    <dgm:cxn modelId="{06C6CAF3-D7DE-4A8E-A432-4209FC6C32E4}" type="presOf" srcId="{9600C4B5-987E-45E7-B909-5F9F01F7E8A1}" destId="{628FCBAA-CDCD-4F84-A001-BA49AD8FBE30}" srcOrd="0" destOrd="0" presId="urn:microsoft.com/office/officeart/2008/layout/HorizontalMultiLevelHierarchy"/>
    <dgm:cxn modelId="{4D2B50A5-23CB-4249-A8F7-17E1A090A564}" type="presOf" srcId="{485D6C4A-0448-4979-9804-EA6B3FEA5EA6}" destId="{E547669D-2882-4CA7-BB88-688F3EC25DFD}" srcOrd="0" destOrd="0" presId="urn:microsoft.com/office/officeart/2008/layout/HorizontalMultiLevelHierarchy"/>
    <dgm:cxn modelId="{4DAF65F7-1872-477B-B465-9880E405B633}" type="presOf" srcId="{687BC67E-C3B1-4EBA-94C4-9B60E5C0CB27}" destId="{A2604263-CFE8-4429-96E8-31768ABBCA9B}" srcOrd="0" destOrd="0" presId="urn:microsoft.com/office/officeart/2008/layout/HorizontalMultiLevelHierarchy"/>
    <dgm:cxn modelId="{902FB662-4595-40AC-9E0D-B98047956655}" srcId="{485D6C4A-0448-4979-9804-EA6B3FEA5EA6}" destId="{687BC67E-C3B1-4EBA-94C4-9B60E5C0CB27}" srcOrd="0" destOrd="0" parTransId="{F17D8095-069D-49F5-89EC-BC929FAA543B}" sibTransId="{17D2EB0B-A50B-47DC-9C55-C5D2A5730A3A}"/>
    <dgm:cxn modelId="{C7C3D139-2476-4E01-A257-30C0B7729ED9}" srcId="{687BC67E-C3B1-4EBA-94C4-9B60E5C0CB27}" destId="{C451FF10-BD61-415D-A2C7-F0F97AE49F33}" srcOrd="2" destOrd="0" parTransId="{9600C4B5-987E-45E7-B909-5F9F01F7E8A1}" sibTransId="{F432620F-2691-42EC-A4F9-DDE290225707}"/>
    <dgm:cxn modelId="{7ED612D5-23B3-482E-99A0-4AA1F597BB67}" type="presOf" srcId="{5907003F-E11E-491E-8440-046BC92B6957}" destId="{435483DC-1ABE-4425-A741-3AC85F78A127}" srcOrd="0" destOrd="0" presId="urn:microsoft.com/office/officeart/2008/layout/HorizontalMultiLevelHierarchy"/>
    <dgm:cxn modelId="{1EAA0254-783F-4E05-AB1F-F59B1ACAC8EB}" type="presOf" srcId="{DEFA7C6A-A4F7-4B5D-919A-69A365A2002F}" destId="{0F45A82F-408F-4FC7-B8CB-A27D9595AAE1}" srcOrd="0" destOrd="0" presId="urn:microsoft.com/office/officeart/2008/layout/HorizontalMultiLevelHierarchy"/>
    <dgm:cxn modelId="{355ACF84-159C-4BA4-92F2-3C710285ED83}" srcId="{687BC67E-C3B1-4EBA-94C4-9B60E5C0CB27}" destId="{5907003F-E11E-491E-8440-046BC92B6957}" srcOrd="3" destOrd="0" parTransId="{15BCD8F6-245D-4105-9737-5E761F8524BF}" sibTransId="{FCA5DA05-D8F4-4E2B-95E0-4EE5A7A99611}"/>
    <dgm:cxn modelId="{DF468A3D-36D8-4BC0-87D1-6D5CE1130EC4}" type="presOf" srcId="{15BCD8F6-245D-4105-9737-5E761F8524BF}" destId="{2BF3DBC4-1A7C-4B15-A6AE-B7CE202BCDC3}" srcOrd="0" destOrd="0" presId="urn:microsoft.com/office/officeart/2008/layout/HorizontalMultiLevelHierarchy"/>
    <dgm:cxn modelId="{DC9E01B8-ACD0-4689-82A7-2B1D0E5F732E}" type="presOf" srcId="{1F500CBB-FDDF-4F02-8C61-2DD4E6E4BDA0}" destId="{D8B069D6-AD01-4C99-A3A3-7DCFFC7CCF78}" srcOrd="0" destOrd="0" presId="urn:microsoft.com/office/officeart/2008/layout/HorizontalMultiLevelHierarchy"/>
    <dgm:cxn modelId="{27F0BC25-F7F2-4EB6-AECE-6F187E50E6E1}" type="presParOf" srcId="{E547669D-2882-4CA7-BB88-688F3EC25DFD}" destId="{498E827B-8148-4F8F-B2BE-5B57D55AAF5F}" srcOrd="0" destOrd="0" presId="urn:microsoft.com/office/officeart/2008/layout/HorizontalMultiLevelHierarchy"/>
    <dgm:cxn modelId="{E4827C26-D506-4B25-98AD-B5681AF77C71}" type="presParOf" srcId="{498E827B-8148-4F8F-B2BE-5B57D55AAF5F}" destId="{A2604263-CFE8-4429-96E8-31768ABBCA9B}" srcOrd="0" destOrd="0" presId="urn:microsoft.com/office/officeart/2008/layout/HorizontalMultiLevelHierarchy"/>
    <dgm:cxn modelId="{E30A729A-5297-428B-8586-F3F6836E923A}" type="presParOf" srcId="{498E827B-8148-4F8F-B2BE-5B57D55AAF5F}" destId="{2DEEBCEA-E956-4127-AD66-EB809AE7B86C}" srcOrd="1" destOrd="0" presId="urn:microsoft.com/office/officeart/2008/layout/HorizontalMultiLevelHierarchy"/>
    <dgm:cxn modelId="{8ECF4542-6007-40A0-A77C-B88F53523EF0}" type="presParOf" srcId="{2DEEBCEA-E956-4127-AD66-EB809AE7B86C}" destId="{D8B069D6-AD01-4C99-A3A3-7DCFFC7CCF78}" srcOrd="0" destOrd="0" presId="urn:microsoft.com/office/officeart/2008/layout/HorizontalMultiLevelHierarchy"/>
    <dgm:cxn modelId="{C8835596-A786-441F-A7E2-8D7CFA1123A9}" type="presParOf" srcId="{D8B069D6-AD01-4C99-A3A3-7DCFFC7CCF78}" destId="{8A450A90-6A02-482F-AA12-99D912D910FE}" srcOrd="0" destOrd="0" presId="urn:microsoft.com/office/officeart/2008/layout/HorizontalMultiLevelHierarchy"/>
    <dgm:cxn modelId="{5735E6B7-44CD-492B-9EEC-FE227C5889C5}" type="presParOf" srcId="{2DEEBCEA-E956-4127-AD66-EB809AE7B86C}" destId="{07D828D6-C9FE-4042-A8C6-F0A0DBE06C38}" srcOrd="1" destOrd="0" presId="urn:microsoft.com/office/officeart/2008/layout/HorizontalMultiLevelHierarchy"/>
    <dgm:cxn modelId="{2429F452-4D7D-488A-8D29-FE9C9F8B5DA7}" type="presParOf" srcId="{07D828D6-C9FE-4042-A8C6-F0A0DBE06C38}" destId="{424CDBE4-4118-4EEE-9963-AB5C19CECC72}" srcOrd="0" destOrd="0" presId="urn:microsoft.com/office/officeart/2008/layout/HorizontalMultiLevelHierarchy"/>
    <dgm:cxn modelId="{8F738BFF-C1AB-4326-924E-E0A292BEFF37}" type="presParOf" srcId="{07D828D6-C9FE-4042-A8C6-F0A0DBE06C38}" destId="{C0FAE0F4-9D90-4FA4-A742-85760DFAC6A2}" srcOrd="1" destOrd="0" presId="urn:microsoft.com/office/officeart/2008/layout/HorizontalMultiLevelHierarchy"/>
    <dgm:cxn modelId="{7A8151F5-59BD-4F4A-A306-95F74EFC439C}" type="presParOf" srcId="{2DEEBCEA-E956-4127-AD66-EB809AE7B86C}" destId="{0F45A82F-408F-4FC7-B8CB-A27D9595AAE1}" srcOrd="2" destOrd="0" presId="urn:microsoft.com/office/officeart/2008/layout/HorizontalMultiLevelHierarchy"/>
    <dgm:cxn modelId="{5D970938-62FB-4F7B-972B-32BE9A865618}" type="presParOf" srcId="{0F45A82F-408F-4FC7-B8CB-A27D9595AAE1}" destId="{7A79EDDA-1315-4874-81BF-6CC9361BF338}" srcOrd="0" destOrd="0" presId="urn:microsoft.com/office/officeart/2008/layout/HorizontalMultiLevelHierarchy"/>
    <dgm:cxn modelId="{7B787B10-6E98-4F7C-A7FF-48B07F179933}" type="presParOf" srcId="{2DEEBCEA-E956-4127-AD66-EB809AE7B86C}" destId="{94F44AD4-596E-45B4-9A35-3D26EE9498CB}" srcOrd="3" destOrd="0" presId="urn:microsoft.com/office/officeart/2008/layout/HorizontalMultiLevelHierarchy"/>
    <dgm:cxn modelId="{190E46C8-DDCC-4FBE-8C1D-AF36E926E3DD}" type="presParOf" srcId="{94F44AD4-596E-45B4-9A35-3D26EE9498CB}" destId="{BA719E3D-97C9-4EB1-BE62-F895148A369C}" srcOrd="0" destOrd="0" presId="urn:microsoft.com/office/officeart/2008/layout/HorizontalMultiLevelHierarchy"/>
    <dgm:cxn modelId="{3F323AD8-D791-45CD-AFDD-5FE6B960618E}" type="presParOf" srcId="{94F44AD4-596E-45B4-9A35-3D26EE9498CB}" destId="{375FB3ED-B1DB-4EB6-9444-DE9B6724B5AF}" srcOrd="1" destOrd="0" presId="urn:microsoft.com/office/officeart/2008/layout/HorizontalMultiLevelHierarchy"/>
    <dgm:cxn modelId="{A8F746A5-17A2-48D5-8399-A0C266F490D2}" type="presParOf" srcId="{2DEEBCEA-E956-4127-AD66-EB809AE7B86C}" destId="{628FCBAA-CDCD-4F84-A001-BA49AD8FBE30}" srcOrd="4" destOrd="0" presId="urn:microsoft.com/office/officeart/2008/layout/HorizontalMultiLevelHierarchy"/>
    <dgm:cxn modelId="{22919328-99AB-4C0E-AB04-66F9FF8C4632}" type="presParOf" srcId="{628FCBAA-CDCD-4F84-A001-BA49AD8FBE30}" destId="{520455A5-13C1-4AE3-B5FA-B7A3173BE343}" srcOrd="0" destOrd="0" presId="urn:microsoft.com/office/officeart/2008/layout/HorizontalMultiLevelHierarchy"/>
    <dgm:cxn modelId="{FFCFD596-BAEC-436E-A021-BCA721F1327F}" type="presParOf" srcId="{2DEEBCEA-E956-4127-AD66-EB809AE7B86C}" destId="{C36E0272-A1ED-48D3-897A-7BC4F7E1016C}" srcOrd="5" destOrd="0" presId="urn:microsoft.com/office/officeart/2008/layout/HorizontalMultiLevelHierarchy"/>
    <dgm:cxn modelId="{91C60623-F10D-46C2-9815-9AC4DEFB4B7D}" type="presParOf" srcId="{C36E0272-A1ED-48D3-897A-7BC4F7E1016C}" destId="{9C3C74A3-F517-4DF1-A9EC-962475A55CA4}" srcOrd="0" destOrd="0" presId="urn:microsoft.com/office/officeart/2008/layout/HorizontalMultiLevelHierarchy"/>
    <dgm:cxn modelId="{58518CC0-8D59-4818-B1DD-EB9F12AB16B6}" type="presParOf" srcId="{C36E0272-A1ED-48D3-897A-7BC4F7E1016C}" destId="{3699E9E5-6056-41FE-B860-F5F44CB5C52E}" srcOrd="1" destOrd="0" presId="urn:microsoft.com/office/officeart/2008/layout/HorizontalMultiLevelHierarchy"/>
    <dgm:cxn modelId="{9490AF84-B497-4A84-97AF-FC8FBF88AE0F}" type="presParOf" srcId="{2DEEBCEA-E956-4127-AD66-EB809AE7B86C}" destId="{2BF3DBC4-1A7C-4B15-A6AE-B7CE202BCDC3}" srcOrd="6" destOrd="0" presId="urn:microsoft.com/office/officeart/2008/layout/HorizontalMultiLevelHierarchy"/>
    <dgm:cxn modelId="{5BE72F1D-038E-4A23-9695-FB35966FA16A}" type="presParOf" srcId="{2BF3DBC4-1A7C-4B15-A6AE-B7CE202BCDC3}" destId="{3E014F18-78C7-43CE-BF45-ECD8DB5B06DC}" srcOrd="0" destOrd="0" presId="urn:microsoft.com/office/officeart/2008/layout/HorizontalMultiLevelHierarchy"/>
    <dgm:cxn modelId="{B230AE51-1331-42A6-B43A-B1993EA7199C}" type="presParOf" srcId="{2DEEBCEA-E956-4127-AD66-EB809AE7B86C}" destId="{7DFB954C-90A1-4A6E-8AE8-01D878780799}" srcOrd="7" destOrd="0" presId="urn:microsoft.com/office/officeart/2008/layout/HorizontalMultiLevelHierarchy"/>
    <dgm:cxn modelId="{A1F4903B-8DB3-42E5-96BF-3404986CF2DF}" type="presParOf" srcId="{7DFB954C-90A1-4A6E-8AE8-01D878780799}" destId="{435483DC-1ABE-4425-A741-3AC85F78A127}" srcOrd="0" destOrd="0" presId="urn:microsoft.com/office/officeart/2008/layout/HorizontalMultiLevelHierarchy"/>
    <dgm:cxn modelId="{AFDF14D8-D336-4134-AEEA-95792731E812}" type="presParOf" srcId="{7DFB954C-90A1-4A6E-8AE8-01D878780799}" destId="{C68B4A5C-EDD0-4719-8900-5C6B9AFA402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DCAC65-029C-4E96-BDBE-199457C66328}" type="doc">
      <dgm:prSet loTypeId="urn:microsoft.com/office/officeart/2005/8/layout/chevron1" loCatId="process" qsTypeId="urn:microsoft.com/office/officeart/2005/8/quickstyle/simple2" qsCatId="simple" csTypeId="urn:microsoft.com/office/officeart/2005/8/colors/accent3_5" csCatId="accent3" phldr="1"/>
      <dgm:spPr/>
    </dgm:pt>
    <dgm:pt modelId="{69088B09-1554-4068-8270-6B650CB2F62C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2018 год –                    576 580,8 тыс. рублей</a:t>
          </a:r>
          <a:endParaRPr lang="ru-RU" sz="1400" b="1" dirty="0">
            <a:solidFill>
              <a:schemeClr val="tx1"/>
            </a:solidFill>
          </a:endParaRPr>
        </a:p>
      </dgm:t>
    </dgm:pt>
    <dgm:pt modelId="{FC19A2E0-D3C6-40FD-A75E-A0AC48D83569}" type="parTrans" cxnId="{8F44F029-955B-4650-BDFB-4366D3CDDD7F}">
      <dgm:prSet/>
      <dgm:spPr/>
      <dgm:t>
        <a:bodyPr/>
        <a:lstStyle/>
        <a:p>
          <a:endParaRPr lang="ru-RU"/>
        </a:p>
      </dgm:t>
    </dgm:pt>
    <dgm:pt modelId="{8B911654-F3B9-478F-AB18-56FDA980BEA8}" type="sibTrans" cxnId="{8F44F029-955B-4650-BDFB-4366D3CDDD7F}">
      <dgm:prSet/>
      <dgm:spPr/>
      <dgm:t>
        <a:bodyPr/>
        <a:lstStyle/>
        <a:p>
          <a:endParaRPr lang="ru-RU"/>
        </a:p>
      </dgm:t>
    </dgm:pt>
    <dgm:pt modelId="{97A06402-1DA9-44A9-93C0-051DC54DCA91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2019 год –                    445 572,0 тыс. рублей</a:t>
          </a:r>
          <a:endParaRPr lang="ru-RU" sz="1400" b="1" dirty="0">
            <a:solidFill>
              <a:schemeClr val="tx1"/>
            </a:solidFill>
          </a:endParaRPr>
        </a:p>
      </dgm:t>
    </dgm:pt>
    <dgm:pt modelId="{FDB251AF-4D72-42ED-BCF1-A0C2DC3A5A88}" type="parTrans" cxnId="{755F91C2-7485-4C50-A67B-CD2567540396}">
      <dgm:prSet/>
      <dgm:spPr/>
      <dgm:t>
        <a:bodyPr/>
        <a:lstStyle/>
        <a:p>
          <a:endParaRPr lang="ru-RU"/>
        </a:p>
      </dgm:t>
    </dgm:pt>
    <dgm:pt modelId="{44AD2EDE-A2E2-420D-80AA-01B8B62C9518}" type="sibTrans" cxnId="{755F91C2-7485-4C50-A67B-CD2567540396}">
      <dgm:prSet/>
      <dgm:spPr/>
      <dgm:t>
        <a:bodyPr/>
        <a:lstStyle/>
        <a:p>
          <a:endParaRPr lang="ru-RU"/>
        </a:p>
      </dgm:t>
    </dgm:pt>
    <dgm:pt modelId="{F1CA796B-C863-458D-A61D-336988372E20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2020 год –                     526 328,3 тыс. рублей</a:t>
          </a:r>
          <a:endParaRPr lang="ru-RU" sz="1400" dirty="0">
            <a:solidFill>
              <a:schemeClr val="tx1"/>
            </a:solidFill>
          </a:endParaRPr>
        </a:p>
      </dgm:t>
    </dgm:pt>
    <dgm:pt modelId="{302E88FA-E7A6-4DB3-987D-491448D3BDEE}" type="parTrans" cxnId="{9D328AC5-24B4-4CE9-9C58-EE5685B3C4D1}">
      <dgm:prSet/>
      <dgm:spPr/>
      <dgm:t>
        <a:bodyPr/>
        <a:lstStyle/>
        <a:p>
          <a:endParaRPr lang="ru-RU"/>
        </a:p>
      </dgm:t>
    </dgm:pt>
    <dgm:pt modelId="{13883C64-26CA-42DD-AF08-B0CF5432C564}" type="sibTrans" cxnId="{9D328AC5-24B4-4CE9-9C58-EE5685B3C4D1}">
      <dgm:prSet/>
      <dgm:spPr/>
      <dgm:t>
        <a:bodyPr/>
        <a:lstStyle/>
        <a:p>
          <a:endParaRPr lang="ru-RU"/>
        </a:p>
      </dgm:t>
    </dgm:pt>
    <dgm:pt modelId="{BA5714F5-5AAB-490B-9717-C12CDBBB86D0}" type="pres">
      <dgm:prSet presAssocID="{FFDCAC65-029C-4E96-BDBE-199457C66328}" presName="Name0" presStyleCnt="0">
        <dgm:presLayoutVars>
          <dgm:dir/>
          <dgm:animLvl val="lvl"/>
          <dgm:resizeHandles val="exact"/>
        </dgm:presLayoutVars>
      </dgm:prSet>
      <dgm:spPr/>
    </dgm:pt>
    <dgm:pt modelId="{CBF30F42-240F-4DBC-A565-A743FDFD526B}" type="pres">
      <dgm:prSet presAssocID="{69088B09-1554-4068-8270-6B650CB2F62C}" presName="parTxOnly" presStyleLbl="node1" presStyleIdx="0" presStyleCnt="3" custLinFactNeighborX="-36285" custLinFactNeighborY="-174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F8FE72-4A45-4D3A-801A-FAC2341C25C0}" type="pres">
      <dgm:prSet presAssocID="{8B911654-F3B9-478F-AB18-56FDA980BEA8}" presName="parTxOnlySpace" presStyleCnt="0"/>
      <dgm:spPr/>
    </dgm:pt>
    <dgm:pt modelId="{A961A449-4DB0-4F63-B0BB-95A41D8BAB0A}" type="pres">
      <dgm:prSet presAssocID="{97A06402-1DA9-44A9-93C0-051DC54DCA91}" presName="parTxOnly" presStyleLbl="node1" presStyleIdx="1" presStyleCnt="3" custLinFactNeighborX="-36285" custLinFactNeighborY="-174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3E02E4-8EF0-4C72-834D-FCF161DA60CF}" type="pres">
      <dgm:prSet presAssocID="{44AD2EDE-A2E2-420D-80AA-01B8B62C9518}" presName="parTxOnlySpace" presStyleCnt="0"/>
      <dgm:spPr/>
    </dgm:pt>
    <dgm:pt modelId="{F126B238-20D1-48B2-BE12-6E509F5388FF}" type="pres">
      <dgm:prSet presAssocID="{F1CA796B-C863-458D-A61D-336988372E20}" presName="parTxOnly" presStyleLbl="node1" presStyleIdx="2" presStyleCnt="3" custLinFactNeighborX="-71412" custLinFactNeighborY="-158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7C66C1-268E-47C1-9240-A64AA875BF51}" type="presOf" srcId="{69088B09-1554-4068-8270-6B650CB2F62C}" destId="{CBF30F42-240F-4DBC-A565-A743FDFD526B}" srcOrd="0" destOrd="0" presId="urn:microsoft.com/office/officeart/2005/8/layout/chevron1"/>
    <dgm:cxn modelId="{12443F0B-7093-4624-944A-572BC7990881}" type="presOf" srcId="{FFDCAC65-029C-4E96-BDBE-199457C66328}" destId="{BA5714F5-5AAB-490B-9717-C12CDBBB86D0}" srcOrd="0" destOrd="0" presId="urn:microsoft.com/office/officeart/2005/8/layout/chevron1"/>
    <dgm:cxn modelId="{9D328AC5-24B4-4CE9-9C58-EE5685B3C4D1}" srcId="{FFDCAC65-029C-4E96-BDBE-199457C66328}" destId="{F1CA796B-C863-458D-A61D-336988372E20}" srcOrd="2" destOrd="0" parTransId="{302E88FA-E7A6-4DB3-987D-491448D3BDEE}" sibTransId="{13883C64-26CA-42DD-AF08-B0CF5432C564}"/>
    <dgm:cxn modelId="{8F44F029-955B-4650-BDFB-4366D3CDDD7F}" srcId="{FFDCAC65-029C-4E96-BDBE-199457C66328}" destId="{69088B09-1554-4068-8270-6B650CB2F62C}" srcOrd="0" destOrd="0" parTransId="{FC19A2E0-D3C6-40FD-A75E-A0AC48D83569}" sibTransId="{8B911654-F3B9-478F-AB18-56FDA980BEA8}"/>
    <dgm:cxn modelId="{0406F91A-32B4-4ECC-A02F-126533DC7FB5}" type="presOf" srcId="{F1CA796B-C863-458D-A61D-336988372E20}" destId="{F126B238-20D1-48B2-BE12-6E509F5388FF}" srcOrd="0" destOrd="0" presId="urn:microsoft.com/office/officeart/2005/8/layout/chevron1"/>
    <dgm:cxn modelId="{1B2AA41E-A718-49B9-8426-40DB884182C8}" type="presOf" srcId="{97A06402-1DA9-44A9-93C0-051DC54DCA91}" destId="{A961A449-4DB0-4F63-B0BB-95A41D8BAB0A}" srcOrd="0" destOrd="0" presId="urn:microsoft.com/office/officeart/2005/8/layout/chevron1"/>
    <dgm:cxn modelId="{755F91C2-7485-4C50-A67B-CD2567540396}" srcId="{FFDCAC65-029C-4E96-BDBE-199457C66328}" destId="{97A06402-1DA9-44A9-93C0-051DC54DCA91}" srcOrd="1" destOrd="0" parTransId="{FDB251AF-4D72-42ED-BCF1-A0C2DC3A5A88}" sibTransId="{44AD2EDE-A2E2-420D-80AA-01B8B62C9518}"/>
    <dgm:cxn modelId="{5C64A3D2-36CA-4C5C-927A-CB08876A5E1D}" type="presParOf" srcId="{BA5714F5-5AAB-490B-9717-C12CDBBB86D0}" destId="{CBF30F42-240F-4DBC-A565-A743FDFD526B}" srcOrd="0" destOrd="0" presId="urn:microsoft.com/office/officeart/2005/8/layout/chevron1"/>
    <dgm:cxn modelId="{D9231292-2C70-4536-A7E4-795E8923FFD7}" type="presParOf" srcId="{BA5714F5-5AAB-490B-9717-C12CDBBB86D0}" destId="{66F8FE72-4A45-4D3A-801A-FAC2341C25C0}" srcOrd="1" destOrd="0" presId="urn:microsoft.com/office/officeart/2005/8/layout/chevron1"/>
    <dgm:cxn modelId="{A82A9DBE-BCE2-48A5-8CE4-0F6E4F1E6BDC}" type="presParOf" srcId="{BA5714F5-5AAB-490B-9717-C12CDBBB86D0}" destId="{A961A449-4DB0-4F63-B0BB-95A41D8BAB0A}" srcOrd="2" destOrd="0" presId="urn:microsoft.com/office/officeart/2005/8/layout/chevron1"/>
    <dgm:cxn modelId="{021287D2-33FF-4FCF-B2E2-627910DC30A9}" type="presParOf" srcId="{BA5714F5-5AAB-490B-9717-C12CDBBB86D0}" destId="{6C3E02E4-8EF0-4C72-834D-FCF161DA60CF}" srcOrd="3" destOrd="0" presId="urn:microsoft.com/office/officeart/2005/8/layout/chevron1"/>
    <dgm:cxn modelId="{C3962D98-C693-4ED5-B1B1-A13A9CF2B439}" type="presParOf" srcId="{BA5714F5-5AAB-490B-9717-C12CDBBB86D0}" destId="{F126B238-20D1-48B2-BE12-6E509F5388FF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F0A56B-E5CC-4981-B603-21E82D7611BF}" type="doc">
      <dgm:prSet loTypeId="urn:microsoft.com/office/officeart/2005/8/layout/lProcess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18FAFC6B-B351-4304-B30A-24C4147F8E11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1400" b="1" u="none" strike="noStrike" dirty="0" smtClean="0">
              <a:effectLst/>
            </a:rPr>
            <a:t>Подпрограмма «Стимулирование жилищного строительства» , тыс.рублей</a:t>
          </a:r>
          <a:endParaRPr lang="ru-RU" sz="1400" b="1" dirty="0"/>
        </a:p>
      </dgm:t>
    </dgm:pt>
    <dgm:pt modelId="{830C8150-88E0-4DFE-956D-4F27D1EDB36D}" type="parTrans" cxnId="{AE572566-3BB2-4423-84D4-F5F728B71B0A}">
      <dgm:prSet/>
      <dgm:spPr/>
      <dgm:t>
        <a:bodyPr/>
        <a:lstStyle/>
        <a:p>
          <a:endParaRPr lang="ru-RU"/>
        </a:p>
      </dgm:t>
    </dgm:pt>
    <dgm:pt modelId="{47F95946-3996-4A9E-8010-BC6856A740FE}" type="sibTrans" cxnId="{AE572566-3BB2-4423-84D4-F5F728B71B0A}">
      <dgm:prSet/>
      <dgm:spPr/>
      <dgm:t>
        <a:bodyPr/>
        <a:lstStyle/>
        <a:p>
          <a:endParaRPr lang="ru-RU"/>
        </a:p>
      </dgm:t>
    </dgm:pt>
    <dgm:pt modelId="{52D85997-A01A-4A14-8989-D5CC3CF3A5A2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1400" b="1" u="none" strike="noStrike" dirty="0" smtClean="0">
              <a:effectLst/>
            </a:rPr>
            <a:t>Подпрограмма «Улучшение жилищных условий отдельных категорий граждан», тыс.рублей</a:t>
          </a:r>
          <a:endParaRPr lang="ru-RU" sz="1400" b="1" dirty="0"/>
        </a:p>
      </dgm:t>
    </dgm:pt>
    <dgm:pt modelId="{644816AE-2351-4B7D-9B24-7BCC491D4F22}" type="parTrans" cxnId="{0AB7D1F3-5FB2-436A-BFFD-DBC155FADE99}">
      <dgm:prSet/>
      <dgm:spPr/>
      <dgm:t>
        <a:bodyPr/>
        <a:lstStyle/>
        <a:p>
          <a:endParaRPr lang="ru-RU"/>
        </a:p>
      </dgm:t>
    </dgm:pt>
    <dgm:pt modelId="{9706342A-3504-4B07-8BE2-B7329C44D6A7}" type="sibTrans" cxnId="{0AB7D1F3-5FB2-436A-BFFD-DBC155FADE99}">
      <dgm:prSet/>
      <dgm:spPr/>
      <dgm:t>
        <a:bodyPr/>
        <a:lstStyle/>
        <a:p>
          <a:endParaRPr lang="ru-RU"/>
        </a:p>
      </dgm:t>
    </dgm:pt>
    <dgm:pt modelId="{F8E61A52-ACE3-4BA6-8439-ACF52137F353}">
      <dgm:prSet phldrT="[Текст]" custT="1"/>
      <dgm:spPr/>
      <dgm:t>
        <a:bodyPr/>
        <a:lstStyle/>
        <a:p>
          <a:r>
            <a:rPr lang="ru-RU" sz="1800" b="1" dirty="0" smtClean="0"/>
            <a:t>2018 год</a:t>
          </a:r>
          <a:endParaRPr lang="ru-RU" sz="1800" b="1" dirty="0"/>
        </a:p>
      </dgm:t>
    </dgm:pt>
    <dgm:pt modelId="{BCE015B1-97E9-4812-9FBD-269965A12A1F}" type="parTrans" cxnId="{47A8BFCD-CF4C-4473-AF82-B5A899495422}">
      <dgm:prSet/>
      <dgm:spPr/>
      <dgm:t>
        <a:bodyPr/>
        <a:lstStyle/>
        <a:p>
          <a:endParaRPr lang="ru-RU"/>
        </a:p>
      </dgm:t>
    </dgm:pt>
    <dgm:pt modelId="{9F6867AE-CE13-40CE-AA5C-1A39DC2D1A82}" type="sibTrans" cxnId="{47A8BFCD-CF4C-4473-AF82-B5A899495422}">
      <dgm:prSet/>
      <dgm:spPr/>
      <dgm:t>
        <a:bodyPr/>
        <a:lstStyle/>
        <a:p>
          <a:endParaRPr lang="ru-RU"/>
        </a:p>
      </dgm:t>
    </dgm:pt>
    <dgm:pt modelId="{AF487C3D-6E0D-44AF-83AE-65CCB774B8CC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 smtClean="0"/>
            <a:t>19 927,2</a:t>
          </a:r>
          <a:endParaRPr lang="ru-RU" sz="1800" b="1" dirty="0"/>
        </a:p>
      </dgm:t>
    </dgm:pt>
    <dgm:pt modelId="{0BAD155E-CD19-4A69-A2C8-9056326A5A83}" type="parTrans" cxnId="{95422705-16A2-446A-8D76-D6CFC826D816}">
      <dgm:prSet/>
      <dgm:spPr/>
      <dgm:t>
        <a:bodyPr/>
        <a:lstStyle/>
        <a:p>
          <a:endParaRPr lang="ru-RU"/>
        </a:p>
      </dgm:t>
    </dgm:pt>
    <dgm:pt modelId="{C73F7014-5837-4221-9701-48D0CDA2B72B}" type="sibTrans" cxnId="{95422705-16A2-446A-8D76-D6CFC826D816}">
      <dgm:prSet/>
      <dgm:spPr/>
      <dgm:t>
        <a:bodyPr/>
        <a:lstStyle/>
        <a:p>
          <a:endParaRPr lang="ru-RU"/>
        </a:p>
      </dgm:t>
    </dgm:pt>
    <dgm:pt modelId="{6413A18A-BAA1-4B80-A54F-94A30BFA1174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 smtClean="0"/>
            <a:t>19 160,7</a:t>
          </a:r>
          <a:endParaRPr lang="ru-RU" sz="1800" b="1" dirty="0"/>
        </a:p>
      </dgm:t>
    </dgm:pt>
    <dgm:pt modelId="{B23C275D-0EA2-419B-A2BF-BFF88827A723}" type="parTrans" cxnId="{6DA795E4-3B09-4DD3-ACDA-FB348BF6D8F5}">
      <dgm:prSet/>
      <dgm:spPr/>
      <dgm:t>
        <a:bodyPr/>
        <a:lstStyle/>
        <a:p>
          <a:endParaRPr lang="ru-RU"/>
        </a:p>
      </dgm:t>
    </dgm:pt>
    <dgm:pt modelId="{9A29E462-45A5-488B-91B1-F1C9BF57F7BB}" type="sibTrans" cxnId="{6DA795E4-3B09-4DD3-ACDA-FB348BF6D8F5}">
      <dgm:prSet/>
      <dgm:spPr/>
      <dgm:t>
        <a:bodyPr/>
        <a:lstStyle/>
        <a:p>
          <a:endParaRPr lang="ru-RU"/>
        </a:p>
      </dgm:t>
    </dgm:pt>
    <dgm:pt modelId="{4DDC7056-EBD7-411F-BE49-F3BDE6FA3525}">
      <dgm:prSet phldrT="[Текст]" custT="1"/>
      <dgm:spPr/>
      <dgm:t>
        <a:bodyPr/>
        <a:lstStyle/>
        <a:p>
          <a:r>
            <a:rPr lang="ru-RU" sz="1800" b="1" dirty="0" smtClean="0"/>
            <a:t>2019 год</a:t>
          </a:r>
          <a:endParaRPr lang="ru-RU" sz="1800" b="1" dirty="0"/>
        </a:p>
      </dgm:t>
    </dgm:pt>
    <dgm:pt modelId="{94354E8F-4155-43BA-9950-2FEE9D64F97B}" type="parTrans" cxnId="{DDFA0A33-BAAF-4832-BCC8-41CF501FFC3B}">
      <dgm:prSet/>
      <dgm:spPr/>
      <dgm:t>
        <a:bodyPr/>
        <a:lstStyle/>
        <a:p>
          <a:endParaRPr lang="ru-RU"/>
        </a:p>
      </dgm:t>
    </dgm:pt>
    <dgm:pt modelId="{65C6D7FF-D671-49F4-85DE-294B8CFE8064}" type="sibTrans" cxnId="{DDFA0A33-BAAF-4832-BCC8-41CF501FFC3B}">
      <dgm:prSet/>
      <dgm:spPr/>
      <dgm:t>
        <a:bodyPr/>
        <a:lstStyle/>
        <a:p>
          <a:endParaRPr lang="ru-RU"/>
        </a:p>
      </dgm:t>
    </dgm:pt>
    <dgm:pt modelId="{3408F488-48B0-4984-A149-076C642495F7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 smtClean="0"/>
            <a:t>20 568,3</a:t>
          </a:r>
          <a:endParaRPr lang="ru-RU" sz="1800" b="1" dirty="0"/>
        </a:p>
      </dgm:t>
    </dgm:pt>
    <dgm:pt modelId="{A82EC41B-F266-45B3-898C-6EBDFE12175C}" type="parTrans" cxnId="{B05C535A-5E9A-4572-91E5-4F41A8681330}">
      <dgm:prSet/>
      <dgm:spPr/>
      <dgm:t>
        <a:bodyPr/>
        <a:lstStyle/>
        <a:p>
          <a:endParaRPr lang="ru-RU"/>
        </a:p>
      </dgm:t>
    </dgm:pt>
    <dgm:pt modelId="{753635FB-E84F-4AF0-A651-2EE31B81166B}" type="sibTrans" cxnId="{B05C535A-5E9A-4572-91E5-4F41A8681330}">
      <dgm:prSet/>
      <dgm:spPr/>
      <dgm:t>
        <a:bodyPr/>
        <a:lstStyle/>
        <a:p>
          <a:endParaRPr lang="ru-RU"/>
        </a:p>
      </dgm:t>
    </dgm:pt>
    <dgm:pt modelId="{4D0F9ED1-5D59-4B45-8E63-0823041CCC97}">
      <dgm:prSet phldrT="[Текст]" custT="1"/>
      <dgm:spPr>
        <a:solidFill>
          <a:srgbClr val="FFFF99"/>
        </a:solidFill>
      </dgm:spPr>
      <dgm:t>
        <a:bodyPr/>
        <a:lstStyle/>
        <a:p>
          <a:pPr algn="l"/>
          <a:r>
            <a:rPr lang="ru-RU" sz="1400" b="1" dirty="0" smtClean="0"/>
            <a:t>Количество приобретаемых жилых помещений, единиц </a:t>
          </a:r>
          <a:endParaRPr lang="ru-RU" sz="1400" b="1" dirty="0"/>
        </a:p>
      </dgm:t>
    </dgm:pt>
    <dgm:pt modelId="{9E8ABF5F-9699-474E-98C1-CC96163067C3}" type="parTrans" cxnId="{9365A05E-157D-4BB0-A914-3E5DE928E8AD}">
      <dgm:prSet/>
      <dgm:spPr/>
      <dgm:t>
        <a:bodyPr/>
        <a:lstStyle/>
        <a:p>
          <a:endParaRPr lang="ru-RU"/>
        </a:p>
      </dgm:t>
    </dgm:pt>
    <dgm:pt modelId="{1392CA79-399E-443A-9162-7A046900EBD2}" type="sibTrans" cxnId="{9365A05E-157D-4BB0-A914-3E5DE928E8AD}">
      <dgm:prSet/>
      <dgm:spPr/>
      <dgm:t>
        <a:bodyPr/>
        <a:lstStyle/>
        <a:p>
          <a:endParaRPr lang="ru-RU"/>
        </a:p>
      </dgm:t>
    </dgm:pt>
    <dgm:pt modelId="{5175FF6A-96A3-4C72-87F8-2AFF63FE2C15}">
      <dgm:prSet phldrT="[Текст]" custT="1"/>
      <dgm:spPr>
        <a:solidFill>
          <a:srgbClr val="FFFF99"/>
        </a:solidFill>
      </dgm:spPr>
      <dgm:t>
        <a:bodyPr/>
        <a:lstStyle/>
        <a:p>
          <a:pPr algn="l"/>
          <a:r>
            <a:rPr lang="ru-RU" sz="1400" b="1" dirty="0" smtClean="0"/>
            <a:t>Количество субсидий молодым семьям, единиц</a:t>
          </a:r>
          <a:endParaRPr lang="ru-RU" sz="1400" b="1" dirty="0"/>
        </a:p>
      </dgm:t>
    </dgm:pt>
    <dgm:pt modelId="{84583663-1CEA-4A2F-9E53-1C0E26AD957D}" type="parTrans" cxnId="{2F24D7BF-79A8-46C6-B70A-7156FB6FA62D}">
      <dgm:prSet/>
      <dgm:spPr/>
      <dgm:t>
        <a:bodyPr/>
        <a:lstStyle/>
        <a:p>
          <a:endParaRPr lang="ru-RU"/>
        </a:p>
      </dgm:t>
    </dgm:pt>
    <dgm:pt modelId="{987504A2-63DF-40E9-B853-9BEF2F7F7AF8}" type="sibTrans" cxnId="{2F24D7BF-79A8-46C6-B70A-7156FB6FA62D}">
      <dgm:prSet/>
      <dgm:spPr/>
      <dgm:t>
        <a:bodyPr/>
        <a:lstStyle/>
        <a:p>
          <a:endParaRPr lang="ru-RU"/>
        </a:p>
      </dgm:t>
    </dgm:pt>
    <dgm:pt modelId="{6578758A-0DDB-476E-BD30-531B04E9C07F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 smtClean="0"/>
            <a:t>ВСЕГО</a:t>
          </a:r>
          <a:endParaRPr lang="ru-RU" sz="1800" b="1" dirty="0"/>
        </a:p>
      </dgm:t>
    </dgm:pt>
    <dgm:pt modelId="{E022CFED-FE81-4401-BD90-BBC2A3406FDD}" type="parTrans" cxnId="{D80C6ED6-C0AC-4607-894C-DECDA0B6C5BB}">
      <dgm:prSet/>
      <dgm:spPr/>
      <dgm:t>
        <a:bodyPr/>
        <a:lstStyle/>
        <a:p>
          <a:endParaRPr lang="ru-RU"/>
        </a:p>
      </dgm:t>
    </dgm:pt>
    <dgm:pt modelId="{227E96A3-1626-4581-A701-3B259D7D55C3}" type="sibTrans" cxnId="{D80C6ED6-C0AC-4607-894C-DECDA0B6C5BB}">
      <dgm:prSet/>
      <dgm:spPr/>
      <dgm:t>
        <a:bodyPr/>
        <a:lstStyle/>
        <a:p>
          <a:endParaRPr lang="ru-RU"/>
        </a:p>
      </dgm:t>
    </dgm:pt>
    <dgm:pt modelId="{712B8D1B-3E26-4A61-A247-086CECC7D16C}">
      <dgm:prSet phldrT="[Текст]" custT="1"/>
      <dgm:spPr/>
      <dgm:t>
        <a:bodyPr/>
        <a:lstStyle/>
        <a:p>
          <a:endParaRPr lang="ru-RU" sz="6420" baseline="0" dirty="0"/>
        </a:p>
      </dgm:t>
    </dgm:pt>
    <dgm:pt modelId="{76B25471-F5EB-41E7-B2B9-75424AB55CBE}" type="parTrans" cxnId="{7EBF17B4-D9A6-48E2-B766-222AD7A0083B}">
      <dgm:prSet/>
      <dgm:spPr/>
      <dgm:t>
        <a:bodyPr/>
        <a:lstStyle/>
        <a:p>
          <a:endParaRPr lang="ru-RU"/>
        </a:p>
      </dgm:t>
    </dgm:pt>
    <dgm:pt modelId="{18D17F46-6A6F-47F3-9C12-49B712782B91}" type="sibTrans" cxnId="{7EBF17B4-D9A6-48E2-B766-222AD7A0083B}">
      <dgm:prSet/>
      <dgm:spPr/>
      <dgm:t>
        <a:bodyPr/>
        <a:lstStyle/>
        <a:p>
          <a:endParaRPr lang="ru-RU"/>
        </a:p>
      </dgm:t>
    </dgm:pt>
    <dgm:pt modelId="{CC8423FF-E728-4DF4-922F-DD8AD8731CD6}">
      <dgm:prSet phldrT="[Текст]" custT="1"/>
      <dgm:spPr>
        <a:solidFill>
          <a:srgbClr val="FFFF99"/>
        </a:solidFill>
      </dgm:spPr>
      <dgm:t>
        <a:bodyPr/>
        <a:lstStyle/>
        <a:p>
          <a:r>
            <a:rPr lang="ru-RU" sz="1800" b="1" dirty="0" smtClean="0"/>
            <a:t>6</a:t>
          </a:r>
          <a:endParaRPr lang="ru-RU" sz="1800" b="1" dirty="0"/>
        </a:p>
      </dgm:t>
    </dgm:pt>
    <dgm:pt modelId="{BAD90893-296B-4895-968B-E7057ED01574}" type="parTrans" cxnId="{E65585EC-3968-4819-A74C-3F41730A4E68}">
      <dgm:prSet/>
      <dgm:spPr/>
      <dgm:t>
        <a:bodyPr/>
        <a:lstStyle/>
        <a:p>
          <a:endParaRPr lang="ru-RU"/>
        </a:p>
      </dgm:t>
    </dgm:pt>
    <dgm:pt modelId="{F232DAFF-6012-475F-AEB1-959459FE4269}" type="sibTrans" cxnId="{E65585EC-3968-4819-A74C-3F41730A4E68}">
      <dgm:prSet/>
      <dgm:spPr/>
      <dgm:t>
        <a:bodyPr/>
        <a:lstStyle/>
        <a:p>
          <a:endParaRPr lang="ru-RU"/>
        </a:p>
      </dgm:t>
    </dgm:pt>
    <dgm:pt modelId="{25C356C2-8C67-4C8E-ACF8-229D97AE744F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 smtClean="0"/>
            <a:t>766,5</a:t>
          </a:r>
          <a:endParaRPr lang="ru-RU" sz="1800" b="1" dirty="0"/>
        </a:p>
      </dgm:t>
    </dgm:pt>
    <dgm:pt modelId="{3C6F0A9F-3ABF-41AF-AE24-A2383B8DE586}" type="parTrans" cxnId="{501D2B1C-B846-4EAD-BB34-2C6000E415FC}">
      <dgm:prSet/>
      <dgm:spPr/>
      <dgm:t>
        <a:bodyPr/>
        <a:lstStyle/>
        <a:p>
          <a:endParaRPr lang="ru-RU"/>
        </a:p>
      </dgm:t>
    </dgm:pt>
    <dgm:pt modelId="{0A342626-46CA-4EDD-80A5-3629BF221BE4}" type="sibTrans" cxnId="{501D2B1C-B846-4EAD-BB34-2C6000E415FC}">
      <dgm:prSet/>
      <dgm:spPr/>
      <dgm:t>
        <a:bodyPr/>
        <a:lstStyle/>
        <a:p>
          <a:endParaRPr lang="ru-RU"/>
        </a:p>
      </dgm:t>
    </dgm:pt>
    <dgm:pt modelId="{F64CB49F-584E-4DDB-9126-1CB598008FC2}">
      <dgm:prSet phldrT="[Текст]" custT="1"/>
      <dgm:spPr>
        <a:solidFill>
          <a:srgbClr val="FFFF99"/>
        </a:solidFill>
      </dgm:spPr>
      <dgm:t>
        <a:bodyPr/>
        <a:lstStyle/>
        <a:p>
          <a:r>
            <a:rPr lang="ru-RU" sz="1800" b="1" dirty="0" smtClean="0"/>
            <a:t>2</a:t>
          </a:r>
          <a:endParaRPr lang="ru-RU" sz="1800" b="1" dirty="0"/>
        </a:p>
      </dgm:t>
    </dgm:pt>
    <dgm:pt modelId="{7560EC6F-2FE2-4AB9-84A9-91CD7A5571E4}" type="parTrans" cxnId="{CE474D0D-B9EA-4DD3-8C7F-B1AA6114A655}">
      <dgm:prSet/>
      <dgm:spPr/>
      <dgm:t>
        <a:bodyPr/>
        <a:lstStyle/>
        <a:p>
          <a:endParaRPr lang="ru-RU"/>
        </a:p>
      </dgm:t>
    </dgm:pt>
    <dgm:pt modelId="{96A43FCC-9EDB-420C-9A56-5687B93D5369}" type="sibTrans" cxnId="{CE474D0D-B9EA-4DD3-8C7F-B1AA6114A655}">
      <dgm:prSet/>
      <dgm:spPr/>
      <dgm:t>
        <a:bodyPr/>
        <a:lstStyle/>
        <a:p>
          <a:endParaRPr lang="ru-RU"/>
        </a:p>
      </dgm:t>
    </dgm:pt>
    <dgm:pt modelId="{48873C9A-93D1-43B3-9E55-0E01B24CB42C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 smtClean="0"/>
            <a:t>19 804,6</a:t>
          </a:r>
          <a:endParaRPr lang="ru-RU" sz="1800" b="1" dirty="0"/>
        </a:p>
      </dgm:t>
    </dgm:pt>
    <dgm:pt modelId="{744C4834-6B66-4CE5-9710-8893AB2CE9DF}" type="parTrans" cxnId="{564305B4-10A6-4ED1-A896-E516586A3EB1}">
      <dgm:prSet/>
      <dgm:spPr/>
      <dgm:t>
        <a:bodyPr/>
        <a:lstStyle/>
        <a:p>
          <a:endParaRPr lang="ru-RU"/>
        </a:p>
      </dgm:t>
    </dgm:pt>
    <dgm:pt modelId="{3A9FF9F7-17A4-48BF-B55F-6132836286BD}" type="sibTrans" cxnId="{564305B4-10A6-4ED1-A896-E516586A3EB1}">
      <dgm:prSet/>
      <dgm:spPr/>
      <dgm:t>
        <a:bodyPr/>
        <a:lstStyle/>
        <a:p>
          <a:endParaRPr lang="ru-RU"/>
        </a:p>
      </dgm:t>
    </dgm:pt>
    <dgm:pt modelId="{7C16A605-E6A5-432D-97EC-8AA4E7B53400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 smtClean="0"/>
            <a:t>763,7</a:t>
          </a:r>
          <a:endParaRPr lang="ru-RU" sz="1800" b="1" dirty="0"/>
        </a:p>
      </dgm:t>
    </dgm:pt>
    <dgm:pt modelId="{1EDD68FD-6E82-495A-B596-805BA425C2C3}" type="parTrans" cxnId="{232B9FDF-21CB-40CD-9B78-EE94014A77D8}">
      <dgm:prSet/>
      <dgm:spPr/>
      <dgm:t>
        <a:bodyPr/>
        <a:lstStyle/>
        <a:p>
          <a:endParaRPr lang="ru-RU"/>
        </a:p>
      </dgm:t>
    </dgm:pt>
    <dgm:pt modelId="{D4FB215B-EB27-4E30-A0FF-4C454AF58852}" type="sibTrans" cxnId="{232B9FDF-21CB-40CD-9B78-EE94014A77D8}">
      <dgm:prSet/>
      <dgm:spPr/>
      <dgm:t>
        <a:bodyPr/>
        <a:lstStyle/>
        <a:p>
          <a:endParaRPr lang="ru-RU"/>
        </a:p>
      </dgm:t>
    </dgm:pt>
    <dgm:pt modelId="{C340898B-EC9B-47F5-A864-2DF02F798FB7}">
      <dgm:prSet phldrT="[Текст]" custT="1"/>
      <dgm:spPr>
        <a:solidFill>
          <a:srgbClr val="FFFF99"/>
        </a:solidFill>
      </dgm:spPr>
      <dgm:t>
        <a:bodyPr/>
        <a:lstStyle/>
        <a:p>
          <a:r>
            <a:rPr lang="ru-RU" sz="1800" b="1" dirty="0" smtClean="0"/>
            <a:t>6</a:t>
          </a:r>
          <a:endParaRPr lang="ru-RU" sz="1800" b="1" dirty="0"/>
        </a:p>
      </dgm:t>
    </dgm:pt>
    <dgm:pt modelId="{C2B2D296-7992-49F3-B227-C88F398E1C28}" type="parTrans" cxnId="{AD1D8810-5478-4938-96CC-5A53ED39A709}">
      <dgm:prSet/>
      <dgm:spPr/>
      <dgm:t>
        <a:bodyPr/>
        <a:lstStyle/>
        <a:p>
          <a:endParaRPr lang="ru-RU"/>
        </a:p>
      </dgm:t>
    </dgm:pt>
    <dgm:pt modelId="{9EA58047-5E6C-4303-A75F-F21AAB4795F4}" type="sibTrans" cxnId="{AD1D8810-5478-4938-96CC-5A53ED39A709}">
      <dgm:prSet/>
      <dgm:spPr/>
      <dgm:t>
        <a:bodyPr/>
        <a:lstStyle/>
        <a:p>
          <a:endParaRPr lang="ru-RU"/>
        </a:p>
      </dgm:t>
    </dgm:pt>
    <dgm:pt modelId="{539A7D3A-1356-43AC-A211-63E46C0B7302}">
      <dgm:prSet phldrT="[Текст]" custT="1"/>
      <dgm:spPr>
        <a:solidFill>
          <a:srgbClr val="FFFF99"/>
        </a:solidFill>
      </dgm:spPr>
      <dgm:t>
        <a:bodyPr/>
        <a:lstStyle/>
        <a:p>
          <a:r>
            <a:rPr lang="ru-RU" sz="1800" b="1" dirty="0" smtClean="0"/>
            <a:t>2</a:t>
          </a:r>
          <a:endParaRPr lang="ru-RU" sz="1800" b="1" dirty="0"/>
        </a:p>
      </dgm:t>
    </dgm:pt>
    <dgm:pt modelId="{CBBBC8CE-E86C-4873-B7D2-85591A9D65B5}" type="parTrans" cxnId="{47E3A53D-6853-489D-AF0B-3CE57825BCBF}">
      <dgm:prSet/>
      <dgm:spPr/>
      <dgm:t>
        <a:bodyPr/>
        <a:lstStyle/>
        <a:p>
          <a:endParaRPr lang="ru-RU"/>
        </a:p>
      </dgm:t>
    </dgm:pt>
    <dgm:pt modelId="{E054D2ED-7539-45E3-A3DF-E24D2EBA925A}" type="sibTrans" cxnId="{47E3A53D-6853-489D-AF0B-3CE57825BCBF}">
      <dgm:prSet/>
      <dgm:spPr/>
      <dgm:t>
        <a:bodyPr/>
        <a:lstStyle/>
        <a:p>
          <a:endParaRPr lang="ru-RU"/>
        </a:p>
      </dgm:t>
    </dgm:pt>
    <dgm:pt modelId="{FFDBF6FE-32C4-4ABD-AC38-C5520BA51373}">
      <dgm:prSet phldrT="[Текст]" custT="1"/>
      <dgm:spPr/>
      <dgm:t>
        <a:bodyPr/>
        <a:lstStyle/>
        <a:p>
          <a:r>
            <a:rPr lang="ru-RU" sz="1800" b="1" dirty="0" smtClean="0"/>
            <a:t>2020 год</a:t>
          </a:r>
          <a:endParaRPr lang="ru-RU" sz="1800" b="1" dirty="0"/>
        </a:p>
      </dgm:t>
    </dgm:pt>
    <dgm:pt modelId="{C5AC4F36-2D0E-40D5-B891-50FF1B65204F}" type="parTrans" cxnId="{0CF01146-B95C-425E-AC15-99D8D6053495}">
      <dgm:prSet/>
      <dgm:spPr/>
      <dgm:t>
        <a:bodyPr/>
        <a:lstStyle/>
        <a:p>
          <a:endParaRPr lang="ru-RU"/>
        </a:p>
      </dgm:t>
    </dgm:pt>
    <dgm:pt modelId="{B7618C89-2543-487D-A3B9-1E13C8073F91}" type="sibTrans" cxnId="{0CF01146-B95C-425E-AC15-99D8D6053495}">
      <dgm:prSet/>
      <dgm:spPr/>
      <dgm:t>
        <a:bodyPr/>
        <a:lstStyle/>
        <a:p>
          <a:endParaRPr lang="ru-RU"/>
        </a:p>
      </dgm:t>
    </dgm:pt>
    <dgm:pt modelId="{9217C58C-93A9-43EC-8BED-FD83FA133B84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 smtClean="0"/>
            <a:t>20 568,3</a:t>
          </a:r>
          <a:endParaRPr lang="ru-RU" sz="1800" b="1" dirty="0"/>
        </a:p>
      </dgm:t>
    </dgm:pt>
    <dgm:pt modelId="{B941B45F-1084-496A-BFAF-0B87E4C9E92A}" type="parTrans" cxnId="{7DD4F4A6-5A83-4566-970E-E929E4409F5F}">
      <dgm:prSet/>
      <dgm:spPr/>
      <dgm:t>
        <a:bodyPr/>
        <a:lstStyle/>
        <a:p>
          <a:endParaRPr lang="ru-RU"/>
        </a:p>
      </dgm:t>
    </dgm:pt>
    <dgm:pt modelId="{4D1A22EB-36A5-43DB-BA4C-CC4A19B8E006}" type="sibTrans" cxnId="{7DD4F4A6-5A83-4566-970E-E929E4409F5F}">
      <dgm:prSet/>
      <dgm:spPr/>
      <dgm:t>
        <a:bodyPr/>
        <a:lstStyle/>
        <a:p>
          <a:endParaRPr lang="ru-RU"/>
        </a:p>
      </dgm:t>
    </dgm:pt>
    <dgm:pt modelId="{0A1E9217-BDFC-401C-AC1F-CECAB6B6C39B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 smtClean="0"/>
            <a:t>19 804,6</a:t>
          </a:r>
          <a:endParaRPr lang="ru-RU" sz="1800" b="1" dirty="0"/>
        </a:p>
      </dgm:t>
    </dgm:pt>
    <dgm:pt modelId="{5E1AF9EC-B844-455C-AAC8-836B8EC7EC0D}" type="parTrans" cxnId="{E7D89EAB-275A-4D9C-ADFB-1E1D3539FEBD}">
      <dgm:prSet/>
      <dgm:spPr/>
      <dgm:t>
        <a:bodyPr/>
        <a:lstStyle/>
        <a:p>
          <a:endParaRPr lang="ru-RU"/>
        </a:p>
      </dgm:t>
    </dgm:pt>
    <dgm:pt modelId="{2662E746-3A39-4D32-A910-73393FDFB2D9}" type="sibTrans" cxnId="{E7D89EAB-275A-4D9C-ADFB-1E1D3539FEBD}">
      <dgm:prSet/>
      <dgm:spPr/>
      <dgm:t>
        <a:bodyPr/>
        <a:lstStyle/>
        <a:p>
          <a:endParaRPr lang="ru-RU"/>
        </a:p>
      </dgm:t>
    </dgm:pt>
    <dgm:pt modelId="{9F180AD7-9E15-46B2-888B-E45CE018176B}">
      <dgm:prSet phldrT="[Текст]" custT="1"/>
      <dgm:spPr>
        <a:solidFill>
          <a:srgbClr val="FFFF99"/>
        </a:solidFill>
      </dgm:spPr>
      <dgm:t>
        <a:bodyPr/>
        <a:lstStyle/>
        <a:p>
          <a:r>
            <a:rPr lang="ru-RU" sz="1800" b="1" dirty="0" smtClean="0"/>
            <a:t>6</a:t>
          </a:r>
          <a:endParaRPr lang="ru-RU" sz="1800" b="1" dirty="0"/>
        </a:p>
      </dgm:t>
    </dgm:pt>
    <dgm:pt modelId="{965616FD-8E37-4F25-8AE1-D8A0EE7F3289}" type="parTrans" cxnId="{487A201C-581A-4AD4-80AE-44FE02E684F3}">
      <dgm:prSet/>
      <dgm:spPr/>
      <dgm:t>
        <a:bodyPr/>
        <a:lstStyle/>
        <a:p>
          <a:endParaRPr lang="ru-RU"/>
        </a:p>
      </dgm:t>
    </dgm:pt>
    <dgm:pt modelId="{56B42ED3-A17C-4CB3-8301-AD5D3C3A44B2}" type="sibTrans" cxnId="{487A201C-581A-4AD4-80AE-44FE02E684F3}">
      <dgm:prSet/>
      <dgm:spPr/>
      <dgm:t>
        <a:bodyPr/>
        <a:lstStyle/>
        <a:p>
          <a:endParaRPr lang="ru-RU"/>
        </a:p>
      </dgm:t>
    </dgm:pt>
    <dgm:pt modelId="{8B80207F-050F-409F-B8F7-5C5448438C60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 smtClean="0"/>
            <a:t>763,7</a:t>
          </a:r>
          <a:endParaRPr lang="ru-RU" sz="1800" b="1" dirty="0"/>
        </a:p>
      </dgm:t>
    </dgm:pt>
    <dgm:pt modelId="{6460D2D4-D6A3-4BDE-9861-9CA7CB45F2FD}" type="parTrans" cxnId="{F8B16D0A-00FC-443A-88A4-512E203C660C}">
      <dgm:prSet/>
      <dgm:spPr/>
      <dgm:t>
        <a:bodyPr/>
        <a:lstStyle/>
        <a:p>
          <a:endParaRPr lang="ru-RU"/>
        </a:p>
      </dgm:t>
    </dgm:pt>
    <dgm:pt modelId="{19C65173-1760-4384-8806-454890D513FB}" type="sibTrans" cxnId="{F8B16D0A-00FC-443A-88A4-512E203C660C}">
      <dgm:prSet/>
      <dgm:spPr/>
      <dgm:t>
        <a:bodyPr/>
        <a:lstStyle/>
        <a:p>
          <a:endParaRPr lang="ru-RU"/>
        </a:p>
      </dgm:t>
    </dgm:pt>
    <dgm:pt modelId="{1B3D1006-78B1-4293-9D09-B1328767680C}">
      <dgm:prSet phldrT="[Текст]" custT="1"/>
      <dgm:spPr>
        <a:solidFill>
          <a:srgbClr val="FFFF99"/>
        </a:solidFill>
      </dgm:spPr>
      <dgm:t>
        <a:bodyPr/>
        <a:lstStyle/>
        <a:p>
          <a:r>
            <a:rPr lang="ru-RU" sz="1800" b="1" dirty="0" smtClean="0"/>
            <a:t>2</a:t>
          </a:r>
          <a:endParaRPr lang="ru-RU" sz="1800" b="1" dirty="0"/>
        </a:p>
      </dgm:t>
    </dgm:pt>
    <dgm:pt modelId="{2A9DA031-CA78-4F76-B02B-0375B6D099BE}" type="parTrans" cxnId="{2286A810-F8E3-411F-BDEB-95BD26F9BA71}">
      <dgm:prSet/>
      <dgm:spPr/>
      <dgm:t>
        <a:bodyPr/>
        <a:lstStyle/>
        <a:p>
          <a:endParaRPr lang="ru-RU"/>
        </a:p>
      </dgm:t>
    </dgm:pt>
    <dgm:pt modelId="{12E089EC-37AD-46E1-9B6D-15A57637784C}" type="sibTrans" cxnId="{2286A810-F8E3-411F-BDEB-95BD26F9BA71}">
      <dgm:prSet/>
      <dgm:spPr/>
      <dgm:t>
        <a:bodyPr/>
        <a:lstStyle/>
        <a:p>
          <a:endParaRPr lang="ru-RU"/>
        </a:p>
      </dgm:t>
    </dgm:pt>
    <dgm:pt modelId="{182A0B4E-1420-472E-A3B2-8B82B520FCE7}" type="pres">
      <dgm:prSet presAssocID="{9AF0A56B-E5CC-4981-B603-21E82D7611B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D0EAE1-30E6-4030-BB9A-B877184DDB44}" type="pres">
      <dgm:prSet presAssocID="{712B8D1B-3E26-4A61-A247-086CECC7D16C}" presName="compNode" presStyleCnt="0"/>
      <dgm:spPr/>
    </dgm:pt>
    <dgm:pt modelId="{AB64F57D-2A4F-4630-AEAF-9A4AF9AFB388}" type="pres">
      <dgm:prSet presAssocID="{712B8D1B-3E26-4A61-A247-086CECC7D16C}" presName="aNode" presStyleLbl="bgShp" presStyleIdx="0" presStyleCnt="4" custScaleX="224670"/>
      <dgm:spPr/>
      <dgm:t>
        <a:bodyPr/>
        <a:lstStyle/>
        <a:p>
          <a:endParaRPr lang="ru-RU"/>
        </a:p>
      </dgm:t>
    </dgm:pt>
    <dgm:pt modelId="{D36DA12F-25AF-477E-8083-A3DBEAB40147}" type="pres">
      <dgm:prSet presAssocID="{712B8D1B-3E26-4A61-A247-086CECC7D16C}" presName="textNode" presStyleLbl="bgShp" presStyleIdx="0" presStyleCnt="4"/>
      <dgm:spPr/>
      <dgm:t>
        <a:bodyPr/>
        <a:lstStyle/>
        <a:p>
          <a:endParaRPr lang="ru-RU"/>
        </a:p>
      </dgm:t>
    </dgm:pt>
    <dgm:pt modelId="{BBC3E0B3-1E77-4EA0-8887-FB187A2EDCBB}" type="pres">
      <dgm:prSet presAssocID="{712B8D1B-3E26-4A61-A247-086CECC7D16C}" presName="compChildNode" presStyleCnt="0"/>
      <dgm:spPr/>
    </dgm:pt>
    <dgm:pt modelId="{32720AAA-22E5-4759-9F3A-0559D71395CD}" type="pres">
      <dgm:prSet presAssocID="{712B8D1B-3E26-4A61-A247-086CECC7D16C}" presName="theInnerList" presStyleCnt="0"/>
      <dgm:spPr/>
    </dgm:pt>
    <dgm:pt modelId="{A90E5388-000C-4887-ABEB-77A09D0571EE}" type="pres">
      <dgm:prSet presAssocID="{6578758A-0DDB-476E-BD30-531B04E9C07F}" presName="childNode" presStyleLbl="node1" presStyleIdx="0" presStyleCnt="20" custScaleX="2693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7C1907-3CFC-464C-B4A0-278C1F6C2791}" type="pres">
      <dgm:prSet presAssocID="{6578758A-0DDB-476E-BD30-531B04E9C07F}" presName="aSpace2" presStyleCnt="0"/>
      <dgm:spPr/>
    </dgm:pt>
    <dgm:pt modelId="{6EBBCBB3-FBCF-4D2C-BEE4-65B16468611D}" type="pres">
      <dgm:prSet presAssocID="{18FAFC6B-B351-4304-B30A-24C4147F8E11}" presName="childNode" presStyleLbl="node1" presStyleIdx="1" presStyleCnt="20" custScaleX="2693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0D16B3-B3A2-4289-A7E9-929C2A363F3C}" type="pres">
      <dgm:prSet presAssocID="{18FAFC6B-B351-4304-B30A-24C4147F8E11}" presName="aSpace2" presStyleCnt="0"/>
      <dgm:spPr/>
    </dgm:pt>
    <dgm:pt modelId="{64D1E2EF-00BF-4149-9F6E-69587D97FA78}" type="pres">
      <dgm:prSet presAssocID="{4D0F9ED1-5D59-4B45-8E63-0823041CCC97}" presName="childNode" presStyleLbl="node1" presStyleIdx="2" presStyleCnt="20" custScaleX="2693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394712-7E28-477B-B190-5C72379339AA}" type="pres">
      <dgm:prSet presAssocID="{4D0F9ED1-5D59-4B45-8E63-0823041CCC97}" presName="aSpace2" presStyleCnt="0"/>
      <dgm:spPr/>
    </dgm:pt>
    <dgm:pt modelId="{B8B40EDD-32EF-4B51-8C32-82D2C59C62BD}" type="pres">
      <dgm:prSet presAssocID="{52D85997-A01A-4A14-8989-D5CC3CF3A5A2}" presName="childNode" presStyleLbl="node1" presStyleIdx="3" presStyleCnt="20" custScaleX="2693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FF4E08-F152-4C08-B7DD-D7E274D8C155}" type="pres">
      <dgm:prSet presAssocID="{52D85997-A01A-4A14-8989-D5CC3CF3A5A2}" presName="aSpace2" presStyleCnt="0"/>
      <dgm:spPr/>
    </dgm:pt>
    <dgm:pt modelId="{1918D06C-4D8A-492E-8B1F-D1A68D8C8FB5}" type="pres">
      <dgm:prSet presAssocID="{5175FF6A-96A3-4C72-87F8-2AFF63FE2C15}" presName="childNode" presStyleLbl="node1" presStyleIdx="4" presStyleCnt="20" custScaleX="2693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047859-EFF1-4119-B358-53EF895946D2}" type="pres">
      <dgm:prSet presAssocID="{712B8D1B-3E26-4A61-A247-086CECC7D16C}" presName="aSpace" presStyleCnt="0"/>
      <dgm:spPr/>
    </dgm:pt>
    <dgm:pt modelId="{E0E98216-861C-40D3-903E-8D8306FB4CE1}" type="pres">
      <dgm:prSet presAssocID="{F8E61A52-ACE3-4BA6-8439-ACF52137F353}" presName="compNode" presStyleCnt="0"/>
      <dgm:spPr/>
    </dgm:pt>
    <dgm:pt modelId="{7C6816B6-053F-401B-AAC7-4152CD06084B}" type="pres">
      <dgm:prSet presAssocID="{F8E61A52-ACE3-4BA6-8439-ACF52137F353}" presName="aNode" presStyleLbl="bgShp" presStyleIdx="1" presStyleCnt="4"/>
      <dgm:spPr/>
      <dgm:t>
        <a:bodyPr/>
        <a:lstStyle/>
        <a:p>
          <a:endParaRPr lang="ru-RU"/>
        </a:p>
      </dgm:t>
    </dgm:pt>
    <dgm:pt modelId="{2E48E7B1-DE32-43C4-9EED-A53F16AD405F}" type="pres">
      <dgm:prSet presAssocID="{F8E61A52-ACE3-4BA6-8439-ACF52137F353}" presName="textNode" presStyleLbl="bgShp" presStyleIdx="1" presStyleCnt="4"/>
      <dgm:spPr/>
      <dgm:t>
        <a:bodyPr/>
        <a:lstStyle/>
        <a:p>
          <a:endParaRPr lang="ru-RU"/>
        </a:p>
      </dgm:t>
    </dgm:pt>
    <dgm:pt modelId="{17D02A76-D772-4BBF-B899-3C970E60559B}" type="pres">
      <dgm:prSet presAssocID="{F8E61A52-ACE3-4BA6-8439-ACF52137F353}" presName="compChildNode" presStyleCnt="0"/>
      <dgm:spPr/>
    </dgm:pt>
    <dgm:pt modelId="{FB9CED06-6845-4977-91D7-D185B0C3297D}" type="pres">
      <dgm:prSet presAssocID="{F8E61A52-ACE3-4BA6-8439-ACF52137F353}" presName="theInnerList" presStyleCnt="0"/>
      <dgm:spPr/>
    </dgm:pt>
    <dgm:pt modelId="{93574F18-532A-423D-B9F9-94C58D7B98FB}" type="pres">
      <dgm:prSet presAssocID="{AF487C3D-6E0D-44AF-83AE-65CCB774B8CC}" presName="childNode" presStyleLbl="node1" presStyleIdx="5" presStyleCnt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3D092D-187F-4E23-A651-874015B76B72}" type="pres">
      <dgm:prSet presAssocID="{AF487C3D-6E0D-44AF-83AE-65CCB774B8CC}" presName="aSpace2" presStyleCnt="0"/>
      <dgm:spPr/>
    </dgm:pt>
    <dgm:pt modelId="{7DCDA4C1-ED5F-4420-B50A-19469081078E}" type="pres">
      <dgm:prSet presAssocID="{6413A18A-BAA1-4B80-A54F-94A30BFA1174}" presName="childNode" presStyleLbl="node1" presStyleIdx="6" presStyleCnt="20" custLinFactNeighborX="-2069" custLinFactNeighborY="153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95E80A-D57C-48C9-B751-1615302EA323}" type="pres">
      <dgm:prSet presAssocID="{6413A18A-BAA1-4B80-A54F-94A30BFA1174}" presName="aSpace2" presStyleCnt="0"/>
      <dgm:spPr/>
    </dgm:pt>
    <dgm:pt modelId="{2E376EB5-EBE0-405A-865C-4888FCE0C72F}" type="pres">
      <dgm:prSet presAssocID="{CC8423FF-E728-4DF4-922F-DD8AD8731CD6}" presName="childNode" presStyleLbl="node1" presStyleIdx="7" presStyleCnt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D613A7-C810-48A8-A3C2-81ACD222158C}" type="pres">
      <dgm:prSet presAssocID="{CC8423FF-E728-4DF4-922F-DD8AD8731CD6}" presName="aSpace2" presStyleCnt="0"/>
      <dgm:spPr/>
    </dgm:pt>
    <dgm:pt modelId="{284AE312-A369-4328-AF98-1B119FD94410}" type="pres">
      <dgm:prSet presAssocID="{25C356C2-8C67-4C8E-ACF8-229D97AE744F}" presName="childNode" presStyleLbl="node1" presStyleIdx="8" presStyleCnt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5010D1-6E69-4CAC-8062-503EFA6B12B8}" type="pres">
      <dgm:prSet presAssocID="{25C356C2-8C67-4C8E-ACF8-229D97AE744F}" presName="aSpace2" presStyleCnt="0"/>
      <dgm:spPr/>
    </dgm:pt>
    <dgm:pt modelId="{39E1D744-F295-408D-B033-7D36F5FACB54}" type="pres">
      <dgm:prSet presAssocID="{F64CB49F-584E-4DDB-9126-1CB598008FC2}" presName="childNode" presStyleLbl="node1" presStyleIdx="9" presStyleCnt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68C6F4-7F82-426B-AF90-B82EC8A1C2BE}" type="pres">
      <dgm:prSet presAssocID="{F8E61A52-ACE3-4BA6-8439-ACF52137F353}" presName="aSpace" presStyleCnt="0"/>
      <dgm:spPr/>
    </dgm:pt>
    <dgm:pt modelId="{989F68F7-4F5B-4738-817F-E27EF7350B38}" type="pres">
      <dgm:prSet presAssocID="{4DDC7056-EBD7-411F-BE49-F3BDE6FA3525}" presName="compNode" presStyleCnt="0"/>
      <dgm:spPr/>
    </dgm:pt>
    <dgm:pt modelId="{023EE6B5-BDDA-4826-83E2-A780CA8E09F1}" type="pres">
      <dgm:prSet presAssocID="{4DDC7056-EBD7-411F-BE49-F3BDE6FA3525}" presName="aNode" presStyleLbl="bgShp" presStyleIdx="2" presStyleCnt="4"/>
      <dgm:spPr/>
      <dgm:t>
        <a:bodyPr/>
        <a:lstStyle/>
        <a:p>
          <a:endParaRPr lang="ru-RU"/>
        </a:p>
      </dgm:t>
    </dgm:pt>
    <dgm:pt modelId="{B3E9155E-2DF6-45C4-AA8A-9886B1C82345}" type="pres">
      <dgm:prSet presAssocID="{4DDC7056-EBD7-411F-BE49-F3BDE6FA3525}" presName="textNode" presStyleLbl="bgShp" presStyleIdx="2" presStyleCnt="4"/>
      <dgm:spPr/>
      <dgm:t>
        <a:bodyPr/>
        <a:lstStyle/>
        <a:p>
          <a:endParaRPr lang="ru-RU"/>
        </a:p>
      </dgm:t>
    </dgm:pt>
    <dgm:pt modelId="{4360E5BD-B0D3-4BC0-B45B-4EF2FA13F4E6}" type="pres">
      <dgm:prSet presAssocID="{4DDC7056-EBD7-411F-BE49-F3BDE6FA3525}" presName="compChildNode" presStyleCnt="0"/>
      <dgm:spPr/>
    </dgm:pt>
    <dgm:pt modelId="{7E480854-C801-4578-AA9A-C40D265E8103}" type="pres">
      <dgm:prSet presAssocID="{4DDC7056-EBD7-411F-BE49-F3BDE6FA3525}" presName="theInnerList" presStyleCnt="0"/>
      <dgm:spPr/>
    </dgm:pt>
    <dgm:pt modelId="{DE911F37-5055-444B-9B73-93244A07FAE4}" type="pres">
      <dgm:prSet presAssocID="{3408F488-48B0-4984-A149-076C642495F7}" presName="childNode" presStyleLbl="node1" presStyleIdx="10" presStyleCnt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9D25B1-02D2-43AA-8492-1BD3051CDD93}" type="pres">
      <dgm:prSet presAssocID="{3408F488-48B0-4984-A149-076C642495F7}" presName="aSpace2" presStyleCnt="0"/>
      <dgm:spPr/>
    </dgm:pt>
    <dgm:pt modelId="{4CEB3EC3-B32A-49C0-8ECA-6980DFB2AD48}" type="pres">
      <dgm:prSet presAssocID="{48873C9A-93D1-43B3-9E55-0E01B24CB42C}" presName="childNode" presStyleLbl="node1" presStyleIdx="11" presStyleCnt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456F3A-94C7-493B-9D2C-6BE7DC5C01E4}" type="pres">
      <dgm:prSet presAssocID="{48873C9A-93D1-43B3-9E55-0E01B24CB42C}" presName="aSpace2" presStyleCnt="0"/>
      <dgm:spPr/>
    </dgm:pt>
    <dgm:pt modelId="{A8B5D176-AF93-4EAF-A3EA-C4D800AEA5BB}" type="pres">
      <dgm:prSet presAssocID="{C340898B-EC9B-47F5-A864-2DF02F798FB7}" presName="childNode" presStyleLbl="node1" presStyleIdx="12" presStyleCnt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C4C6AF-5C66-4FD0-927C-EA7DB026EFF0}" type="pres">
      <dgm:prSet presAssocID="{C340898B-EC9B-47F5-A864-2DF02F798FB7}" presName="aSpace2" presStyleCnt="0"/>
      <dgm:spPr/>
    </dgm:pt>
    <dgm:pt modelId="{AC0CE66E-A557-406C-8C93-C2D8023ABA9A}" type="pres">
      <dgm:prSet presAssocID="{7C16A605-E6A5-432D-97EC-8AA4E7B53400}" presName="childNode" presStyleLbl="node1" presStyleIdx="13" presStyleCnt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97C887-D453-41A4-8536-FC5F5AFFCFE7}" type="pres">
      <dgm:prSet presAssocID="{7C16A605-E6A5-432D-97EC-8AA4E7B53400}" presName="aSpace2" presStyleCnt="0"/>
      <dgm:spPr/>
    </dgm:pt>
    <dgm:pt modelId="{AE813A06-CCA0-451B-B502-E53D65CF9B0F}" type="pres">
      <dgm:prSet presAssocID="{539A7D3A-1356-43AC-A211-63E46C0B7302}" presName="childNode" presStyleLbl="node1" presStyleIdx="14" presStyleCnt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31B099-C167-4F5E-ABE6-365F6FBF55BF}" type="pres">
      <dgm:prSet presAssocID="{4DDC7056-EBD7-411F-BE49-F3BDE6FA3525}" presName="aSpace" presStyleCnt="0"/>
      <dgm:spPr/>
    </dgm:pt>
    <dgm:pt modelId="{5C4FBD15-C88E-4571-BFFA-2ED2DA86391D}" type="pres">
      <dgm:prSet presAssocID="{FFDBF6FE-32C4-4ABD-AC38-C5520BA51373}" presName="compNode" presStyleCnt="0"/>
      <dgm:spPr/>
    </dgm:pt>
    <dgm:pt modelId="{265B80C1-3312-4E27-8E0F-2E6F1F68E372}" type="pres">
      <dgm:prSet presAssocID="{FFDBF6FE-32C4-4ABD-AC38-C5520BA51373}" presName="aNode" presStyleLbl="bgShp" presStyleIdx="3" presStyleCnt="4"/>
      <dgm:spPr/>
      <dgm:t>
        <a:bodyPr/>
        <a:lstStyle/>
        <a:p>
          <a:endParaRPr lang="ru-RU"/>
        </a:p>
      </dgm:t>
    </dgm:pt>
    <dgm:pt modelId="{E7FF638F-A5DC-42E8-9E01-C93D22850839}" type="pres">
      <dgm:prSet presAssocID="{FFDBF6FE-32C4-4ABD-AC38-C5520BA51373}" presName="textNode" presStyleLbl="bgShp" presStyleIdx="3" presStyleCnt="4"/>
      <dgm:spPr/>
      <dgm:t>
        <a:bodyPr/>
        <a:lstStyle/>
        <a:p>
          <a:endParaRPr lang="ru-RU"/>
        </a:p>
      </dgm:t>
    </dgm:pt>
    <dgm:pt modelId="{DAB2F29F-CCC5-4EFB-B945-3D65A77796D4}" type="pres">
      <dgm:prSet presAssocID="{FFDBF6FE-32C4-4ABD-AC38-C5520BA51373}" presName="compChildNode" presStyleCnt="0"/>
      <dgm:spPr/>
    </dgm:pt>
    <dgm:pt modelId="{AB13A2B5-801F-4745-A37F-71346D5BA1E9}" type="pres">
      <dgm:prSet presAssocID="{FFDBF6FE-32C4-4ABD-AC38-C5520BA51373}" presName="theInnerList" presStyleCnt="0"/>
      <dgm:spPr/>
    </dgm:pt>
    <dgm:pt modelId="{79EEA2CC-9419-4627-9DF4-285F7A803E8C}" type="pres">
      <dgm:prSet presAssocID="{9217C58C-93A9-43EC-8BED-FD83FA133B84}" presName="childNode" presStyleLbl="node1" presStyleIdx="15" presStyleCnt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988E98-E88A-4C78-A6A9-56B6652EE3F5}" type="pres">
      <dgm:prSet presAssocID="{9217C58C-93A9-43EC-8BED-FD83FA133B84}" presName="aSpace2" presStyleCnt="0"/>
      <dgm:spPr/>
    </dgm:pt>
    <dgm:pt modelId="{6328C3CB-114E-43C4-8664-7D6620C217D6}" type="pres">
      <dgm:prSet presAssocID="{0A1E9217-BDFC-401C-AC1F-CECAB6B6C39B}" presName="childNode" presStyleLbl="node1" presStyleIdx="16" presStyleCnt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538ADD-DA59-4754-968F-C945169FD1B9}" type="pres">
      <dgm:prSet presAssocID="{0A1E9217-BDFC-401C-AC1F-CECAB6B6C39B}" presName="aSpace2" presStyleCnt="0"/>
      <dgm:spPr/>
    </dgm:pt>
    <dgm:pt modelId="{822F8C5E-96C0-43FC-A7A2-D9165C1645DC}" type="pres">
      <dgm:prSet presAssocID="{9F180AD7-9E15-46B2-888B-E45CE018176B}" presName="childNode" presStyleLbl="node1" presStyleIdx="17" presStyleCnt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6D43DF-8AB1-48F9-9600-FDF9528DEFD8}" type="pres">
      <dgm:prSet presAssocID="{9F180AD7-9E15-46B2-888B-E45CE018176B}" presName="aSpace2" presStyleCnt="0"/>
      <dgm:spPr/>
    </dgm:pt>
    <dgm:pt modelId="{78E7A40C-5D5E-4996-8D97-B1F50B8AA7C0}" type="pres">
      <dgm:prSet presAssocID="{8B80207F-050F-409F-B8F7-5C5448438C60}" presName="childNode" presStyleLbl="node1" presStyleIdx="18" presStyleCnt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CB00F0-9CF6-41C7-9DDF-8833C9493123}" type="pres">
      <dgm:prSet presAssocID="{8B80207F-050F-409F-B8F7-5C5448438C60}" presName="aSpace2" presStyleCnt="0"/>
      <dgm:spPr/>
    </dgm:pt>
    <dgm:pt modelId="{C18543E6-27E6-4E0B-96C8-75AA078E1ED5}" type="pres">
      <dgm:prSet presAssocID="{1B3D1006-78B1-4293-9D09-B1328767680C}" presName="childNode" presStyleLbl="node1" presStyleIdx="19" presStyleCnt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B16D0A-00FC-443A-88A4-512E203C660C}" srcId="{FFDBF6FE-32C4-4ABD-AC38-C5520BA51373}" destId="{8B80207F-050F-409F-B8F7-5C5448438C60}" srcOrd="3" destOrd="0" parTransId="{6460D2D4-D6A3-4BDE-9861-9CA7CB45F2FD}" sibTransId="{19C65173-1760-4384-8806-454890D513FB}"/>
    <dgm:cxn modelId="{B0C6C3F2-B1F3-4494-8B3E-4C538E93ECBB}" type="presOf" srcId="{F8E61A52-ACE3-4BA6-8439-ACF52137F353}" destId="{2E48E7B1-DE32-43C4-9EED-A53F16AD405F}" srcOrd="1" destOrd="0" presId="urn:microsoft.com/office/officeart/2005/8/layout/lProcess2"/>
    <dgm:cxn modelId="{9365A05E-157D-4BB0-A914-3E5DE928E8AD}" srcId="{712B8D1B-3E26-4A61-A247-086CECC7D16C}" destId="{4D0F9ED1-5D59-4B45-8E63-0823041CCC97}" srcOrd="2" destOrd="0" parTransId="{9E8ABF5F-9699-474E-98C1-CC96163067C3}" sibTransId="{1392CA79-399E-443A-9162-7A046900EBD2}"/>
    <dgm:cxn modelId="{11A9ACA7-7BDD-484F-A4CF-A4D7037CDEF5}" type="presOf" srcId="{F64CB49F-584E-4DDB-9126-1CB598008FC2}" destId="{39E1D744-F295-408D-B033-7D36F5FACB54}" srcOrd="0" destOrd="0" presId="urn:microsoft.com/office/officeart/2005/8/layout/lProcess2"/>
    <dgm:cxn modelId="{E777256A-39C7-4EE0-9C3A-B22CB35A9093}" type="presOf" srcId="{539A7D3A-1356-43AC-A211-63E46C0B7302}" destId="{AE813A06-CCA0-451B-B502-E53D65CF9B0F}" srcOrd="0" destOrd="0" presId="urn:microsoft.com/office/officeart/2005/8/layout/lProcess2"/>
    <dgm:cxn modelId="{95422705-16A2-446A-8D76-D6CFC826D816}" srcId="{F8E61A52-ACE3-4BA6-8439-ACF52137F353}" destId="{AF487C3D-6E0D-44AF-83AE-65CCB774B8CC}" srcOrd="0" destOrd="0" parTransId="{0BAD155E-CD19-4A69-A2C8-9056326A5A83}" sibTransId="{C73F7014-5837-4221-9701-48D0CDA2B72B}"/>
    <dgm:cxn modelId="{B4EFCB06-D9D0-4F7B-AB63-A4FD0BA54C21}" type="presOf" srcId="{FFDBF6FE-32C4-4ABD-AC38-C5520BA51373}" destId="{E7FF638F-A5DC-42E8-9E01-C93D22850839}" srcOrd="1" destOrd="0" presId="urn:microsoft.com/office/officeart/2005/8/layout/lProcess2"/>
    <dgm:cxn modelId="{E65585EC-3968-4819-A74C-3F41730A4E68}" srcId="{F8E61A52-ACE3-4BA6-8439-ACF52137F353}" destId="{CC8423FF-E728-4DF4-922F-DD8AD8731CD6}" srcOrd="2" destOrd="0" parTransId="{BAD90893-296B-4895-968B-E7057ED01574}" sibTransId="{F232DAFF-6012-475F-AEB1-959459FE4269}"/>
    <dgm:cxn modelId="{DDFA0A33-BAAF-4832-BCC8-41CF501FFC3B}" srcId="{9AF0A56B-E5CC-4981-B603-21E82D7611BF}" destId="{4DDC7056-EBD7-411F-BE49-F3BDE6FA3525}" srcOrd="2" destOrd="0" parTransId="{94354E8F-4155-43BA-9950-2FEE9D64F97B}" sibTransId="{65C6D7FF-D671-49F4-85DE-294B8CFE8064}"/>
    <dgm:cxn modelId="{8879E06A-AAFC-4478-A45E-496D8AE1D5E9}" type="presOf" srcId="{6413A18A-BAA1-4B80-A54F-94A30BFA1174}" destId="{7DCDA4C1-ED5F-4420-B50A-19469081078E}" srcOrd="0" destOrd="0" presId="urn:microsoft.com/office/officeart/2005/8/layout/lProcess2"/>
    <dgm:cxn modelId="{0048DD24-49BD-4BA2-A46E-36AC63421317}" type="presOf" srcId="{3408F488-48B0-4984-A149-076C642495F7}" destId="{DE911F37-5055-444B-9B73-93244A07FAE4}" srcOrd="0" destOrd="0" presId="urn:microsoft.com/office/officeart/2005/8/layout/lProcess2"/>
    <dgm:cxn modelId="{660C0371-771C-413C-A165-BBB168738F57}" type="presOf" srcId="{1B3D1006-78B1-4293-9D09-B1328767680C}" destId="{C18543E6-27E6-4E0B-96C8-75AA078E1ED5}" srcOrd="0" destOrd="0" presId="urn:microsoft.com/office/officeart/2005/8/layout/lProcess2"/>
    <dgm:cxn modelId="{BE025D01-7E8E-4032-B340-A54453D78A99}" type="presOf" srcId="{0A1E9217-BDFC-401C-AC1F-CECAB6B6C39B}" destId="{6328C3CB-114E-43C4-8664-7D6620C217D6}" srcOrd="0" destOrd="0" presId="urn:microsoft.com/office/officeart/2005/8/layout/lProcess2"/>
    <dgm:cxn modelId="{2286A810-F8E3-411F-BDEB-95BD26F9BA71}" srcId="{FFDBF6FE-32C4-4ABD-AC38-C5520BA51373}" destId="{1B3D1006-78B1-4293-9D09-B1328767680C}" srcOrd="4" destOrd="0" parTransId="{2A9DA031-CA78-4F76-B02B-0375B6D099BE}" sibTransId="{12E089EC-37AD-46E1-9B6D-15A57637784C}"/>
    <dgm:cxn modelId="{0CF01146-B95C-425E-AC15-99D8D6053495}" srcId="{9AF0A56B-E5CC-4981-B603-21E82D7611BF}" destId="{FFDBF6FE-32C4-4ABD-AC38-C5520BA51373}" srcOrd="3" destOrd="0" parTransId="{C5AC4F36-2D0E-40D5-B891-50FF1B65204F}" sibTransId="{B7618C89-2543-487D-A3B9-1E13C8073F91}"/>
    <dgm:cxn modelId="{DFEADC55-0595-415C-88D6-305DDB838C99}" type="presOf" srcId="{25C356C2-8C67-4C8E-ACF8-229D97AE744F}" destId="{284AE312-A369-4328-AF98-1B119FD94410}" srcOrd="0" destOrd="0" presId="urn:microsoft.com/office/officeart/2005/8/layout/lProcess2"/>
    <dgm:cxn modelId="{564305B4-10A6-4ED1-A896-E516586A3EB1}" srcId="{4DDC7056-EBD7-411F-BE49-F3BDE6FA3525}" destId="{48873C9A-93D1-43B3-9E55-0E01B24CB42C}" srcOrd="1" destOrd="0" parTransId="{744C4834-6B66-4CE5-9710-8893AB2CE9DF}" sibTransId="{3A9FF9F7-17A4-48BF-B55F-6132836286BD}"/>
    <dgm:cxn modelId="{2500F3FE-CF54-480A-A629-725E25646138}" type="presOf" srcId="{9F180AD7-9E15-46B2-888B-E45CE018176B}" destId="{822F8C5E-96C0-43FC-A7A2-D9165C1645DC}" srcOrd="0" destOrd="0" presId="urn:microsoft.com/office/officeart/2005/8/layout/lProcess2"/>
    <dgm:cxn modelId="{A36D4BBB-A753-476D-922F-C1BC41D22090}" type="presOf" srcId="{F8E61A52-ACE3-4BA6-8439-ACF52137F353}" destId="{7C6816B6-053F-401B-AAC7-4152CD06084B}" srcOrd="0" destOrd="0" presId="urn:microsoft.com/office/officeart/2005/8/layout/lProcess2"/>
    <dgm:cxn modelId="{501D2B1C-B846-4EAD-BB34-2C6000E415FC}" srcId="{F8E61A52-ACE3-4BA6-8439-ACF52137F353}" destId="{25C356C2-8C67-4C8E-ACF8-229D97AE744F}" srcOrd="3" destOrd="0" parTransId="{3C6F0A9F-3ABF-41AF-AE24-A2383B8DE586}" sibTransId="{0A342626-46CA-4EDD-80A5-3629BF221BE4}"/>
    <dgm:cxn modelId="{B05C535A-5E9A-4572-91E5-4F41A8681330}" srcId="{4DDC7056-EBD7-411F-BE49-F3BDE6FA3525}" destId="{3408F488-48B0-4984-A149-076C642495F7}" srcOrd="0" destOrd="0" parTransId="{A82EC41B-F266-45B3-898C-6EBDFE12175C}" sibTransId="{753635FB-E84F-4AF0-A651-2EE31B81166B}"/>
    <dgm:cxn modelId="{47A8BFCD-CF4C-4473-AF82-B5A899495422}" srcId="{9AF0A56B-E5CC-4981-B603-21E82D7611BF}" destId="{F8E61A52-ACE3-4BA6-8439-ACF52137F353}" srcOrd="1" destOrd="0" parTransId="{BCE015B1-97E9-4812-9FBD-269965A12A1F}" sibTransId="{9F6867AE-CE13-40CE-AA5C-1A39DC2D1A82}"/>
    <dgm:cxn modelId="{47E3A53D-6853-489D-AF0B-3CE57825BCBF}" srcId="{4DDC7056-EBD7-411F-BE49-F3BDE6FA3525}" destId="{539A7D3A-1356-43AC-A211-63E46C0B7302}" srcOrd="4" destOrd="0" parTransId="{CBBBC8CE-E86C-4873-B7D2-85591A9D65B5}" sibTransId="{E054D2ED-7539-45E3-A3DF-E24D2EBA925A}"/>
    <dgm:cxn modelId="{7EBF17B4-D9A6-48E2-B766-222AD7A0083B}" srcId="{9AF0A56B-E5CC-4981-B603-21E82D7611BF}" destId="{712B8D1B-3E26-4A61-A247-086CECC7D16C}" srcOrd="0" destOrd="0" parTransId="{76B25471-F5EB-41E7-B2B9-75424AB55CBE}" sibTransId="{18D17F46-6A6F-47F3-9C12-49B712782B91}"/>
    <dgm:cxn modelId="{0AB7D1F3-5FB2-436A-BFFD-DBC155FADE99}" srcId="{712B8D1B-3E26-4A61-A247-086CECC7D16C}" destId="{52D85997-A01A-4A14-8989-D5CC3CF3A5A2}" srcOrd="3" destOrd="0" parTransId="{644816AE-2351-4B7D-9B24-7BCC491D4F22}" sibTransId="{9706342A-3504-4B07-8BE2-B7329C44D6A7}"/>
    <dgm:cxn modelId="{6DA795E4-3B09-4DD3-ACDA-FB348BF6D8F5}" srcId="{F8E61A52-ACE3-4BA6-8439-ACF52137F353}" destId="{6413A18A-BAA1-4B80-A54F-94A30BFA1174}" srcOrd="1" destOrd="0" parTransId="{B23C275D-0EA2-419B-A2BF-BFF88827A723}" sibTransId="{9A29E462-45A5-488B-91B1-F1C9BF57F7BB}"/>
    <dgm:cxn modelId="{AD1D8810-5478-4938-96CC-5A53ED39A709}" srcId="{4DDC7056-EBD7-411F-BE49-F3BDE6FA3525}" destId="{C340898B-EC9B-47F5-A864-2DF02F798FB7}" srcOrd="2" destOrd="0" parTransId="{C2B2D296-7992-49F3-B227-C88F398E1C28}" sibTransId="{9EA58047-5E6C-4303-A75F-F21AAB4795F4}"/>
    <dgm:cxn modelId="{FD22E1E9-34EE-4335-84D5-CCA0E50A4B5E}" type="presOf" srcId="{8B80207F-050F-409F-B8F7-5C5448438C60}" destId="{78E7A40C-5D5E-4996-8D97-B1F50B8AA7C0}" srcOrd="0" destOrd="0" presId="urn:microsoft.com/office/officeart/2005/8/layout/lProcess2"/>
    <dgm:cxn modelId="{4E230B9C-E8D0-4289-AB0D-0B42B2B7DBCB}" type="presOf" srcId="{4DDC7056-EBD7-411F-BE49-F3BDE6FA3525}" destId="{023EE6B5-BDDA-4826-83E2-A780CA8E09F1}" srcOrd="0" destOrd="0" presId="urn:microsoft.com/office/officeart/2005/8/layout/lProcess2"/>
    <dgm:cxn modelId="{D831FC6A-583B-4D9B-B0AF-9A25C48DD3DB}" type="presOf" srcId="{48873C9A-93D1-43B3-9E55-0E01B24CB42C}" destId="{4CEB3EC3-B32A-49C0-8ECA-6980DFB2AD48}" srcOrd="0" destOrd="0" presId="urn:microsoft.com/office/officeart/2005/8/layout/lProcess2"/>
    <dgm:cxn modelId="{487A201C-581A-4AD4-80AE-44FE02E684F3}" srcId="{FFDBF6FE-32C4-4ABD-AC38-C5520BA51373}" destId="{9F180AD7-9E15-46B2-888B-E45CE018176B}" srcOrd="2" destOrd="0" parTransId="{965616FD-8E37-4F25-8AE1-D8A0EE7F3289}" sibTransId="{56B42ED3-A17C-4CB3-8301-AD5D3C3A44B2}"/>
    <dgm:cxn modelId="{FED562B1-C7C2-41BE-A596-2FD2A0D5ECD5}" type="presOf" srcId="{52D85997-A01A-4A14-8989-D5CC3CF3A5A2}" destId="{B8B40EDD-32EF-4B51-8C32-82D2C59C62BD}" srcOrd="0" destOrd="0" presId="urn:microsoft.com/office/officeart/2005/8/layout/lProcess2"/>
    <dgm:cxn modelId="{84FC12E3-1053-4514-BA03-FC4F386E9A60}" type="presOf" srcId="{7C16A605-E6A5-432D-97EC-8AA4E7B53400}" destId="{AC0CE66E-A557-406C-8C93-C2D8023ABA9A}" srcOrd="0" destOrd="0" presId="urn:microsoft.com/office/officeart/2005/8/layout/lProcess2"/>
    <dgm:cxn modelId="{6D17EB4D-D9B3-43A8-9BF0-ECEC7B179275}" type="presOf" srcId="{6578758A-0DDB-476E-BD30-531B04E9C07F}" destId="{A90E5388-000C-4887-ABEB-77A09D0571EE}" srcOrd="0" destOrd="0" presId="urn:microsoft.com/office/officeart/2005/8/layout/lProcess2"/>
    <dgm:cxn modelId="{AE572566-3BB2-4423-84D4-F5F728B71B0A}" srcId="{712B8D1B-3E26-4A61-A247-086CECC7D16C}" destId="{18FAFC6B-B351-4304-B30A-24C4147F8E11}" srcOrd="1" destOrd="0" parTransId="{830C8150-88E0-4DFE-956D-4F27D1EDB36D}" sibTransId="{47F95946-3996-4A9E-8010-BC6856A740FE}"/>
    <dgm:cxn modelId="{D80C6ED6-C0AC-4607-894C-DECDA0B6C5BB}" srcId="{712B8D1B-3E26-4A61-A247-086CECC7D16C}" destId="{6578758A-0DDB-476E-BD30-531B04E9C07F}" srcOrd="0" destOrd="0" parTransId="{E022CFED-FE81-4401-BD90-BBC2A3406FDD}" sibTransId="{227E96A3-1626-4581-A701-3B259D7D55C3}"/>
    <dgm:cxn modelId="{C61126F0-6138-4A50-A91F-26639C68AD69}" type="presOf" srcId="{C340898B-EC9B-47F5-A864-2DF02F798FB7}" destId="{A8B5D176-AF93-4EAF-A3EA-C4D800AEA5BB}" srcOrd="0" destOrd="0" presId="urn:microsoft.com/office/officeart/2005/8/layout/lProcess2"/>
    <dgm:cxn modelId="{363B1BA1-7DB2-428C-B229-57C10A8727D1}" type="presOf" srcId="{712B8D1B-3E26-4A61-A247-086CECC7D16C}" destId="{AB64F57D-2A4F-4630-AEAF-9A4AF9AFB388}" srcOrd="0" destOrd="0" presId="urn:microsoft.com/office/officeart/2005/8/layout/lProcess2"/>
    <dgm:cxn modelId="{B35865B2-129E-4D60-AB55-E60D364732C9}" type="presOf" srcId="{4DDC7056-EBD7-411F-BE49-F3BDE6FA3525}" destId="{B3E9155E-2DF6-45C4-AA8A-9886B1C82345}" srcOrd="1" destOrd="0" presId="urn:microsoft.com/office/officeart/2005/8/layout/lProcess2"/>
    <dgm:cxn modelId="{96FC4423-B491-406C-92AF-EF13E23A94E8}" type="presOf" srcId="{4D0F9ED1-5D59-4B45-8E63-0823041CCC97}" destId="{64D1E2EF-00BF-4149-9F6E-69587D97FA78}" srcOrd="0" destOrd="0" presId="urn:microsoft.com/office/officeart/2005/8/layout/lProcess2"/>
    <dgm:cxn modelId="{2C98CD53-C250-4536-9E02-CE370D3E649D}" type="presOf" srcId="{5175FF6A-96A3-4C72-87F8-2AFF63FE2C15}" destId="{1918D06C-4D8A-492E-8B1F-D1A68D8C8FB5}" srcOrd="0" destOrd="0" presId="urn:microsoft.com/office/officeart/2005/8/layout/lProcess2"/>
    <dgm:cxn modelId="{7DD4F4A6-5A83-4566-970E-E929E4409F5F}" srcId="{FFDBF6FE-32C4-4ABD-AC38-C5520BA51373}" destId="{9217C58C-93A9-43EC-8BED-FD83FA133B84}" srcOrd="0" destOrd="0" parTransId="{B941B45F-1084-496A-BFAF-0B87E4C9E92A}" sibTransId="{4D1A22EB-36A5-43DB-BA4C-CC4A19B8E006}"/>
    <dgm:cxn modelId="{DEE69B9A-1427-4B4D-BB54-30454EDFC8D9}" type="presOf" srcId="{18FAFC6B-B351-4304-B30A-24C4147F8E11}" destId="{6EBBCBB3-FBCF-4D2C-BEE4-65B16468611D}" srcOrd="0" destOrd="0" presId="urn:microsoft.com/office/officeart/2005/8/layout/lProcess2"/>
    <dgm:cxn modelId="{232B9FDF-21CB-40CD-9B78-EE94014A77D8}" srcId="{4DDC7056-EBD7-411F-BE49-F3BDE6FA3525}" destId="{7C16A605-E6A5-432D-97EC-8AA4E7B53400}" srcOrd="3" destOrd="0" parTransId="{1EDD68FD-6E82-495A-B596-805BA425C2C3}" sibTransId="{D4FB215B-EB27-4E30-A0FF-4C454AF58852}"/>
    <dgm:cxn modelId="{CE474D0D-B9EA-4DD3-8C7F-B1AA6114A655}" srcId="{F8E61A52-ACE3-4BA6-8439-ACF52137F353}" destId="{F64CB49F-584E-4DDB-9126-1CB598008FC2}" srcOrd="4" destOrd="0" parTransId="{7560EC6F-2FE2-4AB9-84A9-91CD7A5571E4}" sibTransId="{96A43FCC-9EDB-420C-9A56-5687B93D5369}"/>
    <dgm:cxn modelId="{2F24D7BF-79A8-46C6-B70A-7156FB6FA62D}" srcId="{712B8D1B-3E26-4A61-A247-086CECC7D16C}" destId="{5175FF6A-96A3-4C72-87F8-2AFF63FE2C15}" srcOrd="4" destOrd="0" parTransId="{84583663-1CEA-4A2F-9E53-1C0E26AD957D}" sibTransId="{987504A2-63DF-40E9-B853-9BEF2F7F7AF8}"/>
    <dgm:cxn modelId="{170AF6D9-F7BE-4281-ABD6-ECE146EDD269}" type="presOf" srcId="{FFDBF6FE-32C4-4ABD-AC38-C5520BA51373}" destId="{265B80C1-3312-4E27-8E0F-2E6F1F68E372}" srcOrd="0" destOrd="0" presId="urn:microsoft.com/office/officeart/2005/8/layout/lProcess2"/>
    <dgm:cxn modelId="{1B537739-2E92-4C6B-B9C5-4879F65A967D}" type="presOf" srcId="{CC8423FF-E728-4DF4-922F-DD8AD8731CD6}" destId="{2E376EB5-EBE0-405A-865C-4888FCE0C72F}" srcOrd="0" destOrd="0" presId="urn:microsoft.com/office/officeart/2005/8/layout/lProcess2"/>
    <dgm:cxn modelId="{E7D89EAB-275A-4D9C-ADFB-1E1D3539FEBD}" srcId="{FFDBF6FE-32C4-4ABD-AC38-C5520BA51373}" destId="{0A1E9217-BDFC-401C-AC1F-CECAB6B6C39B}" srcOrd="1" destOrd="0" parTransId="{5E1AF9EC-B844-455C-AAC8-836B8EC7EC0D}" sibTransId="{2662E746-3A39-4D32-A910-73393FDFB2D9}"/>
    <dgm:cxn modelId="{B8F6D20C-0BAF-409C-AB81-47FAF5F0A0F3}" type="presOf" srcId="{9AF0A56B-E5CC-4981-B603-21E82D7611BF}" destId="{182A0B4E-1420-472E-A3B2-8B82B520FCE7}" srcOrd="0" destOrd="0" presId="urn:microsoft.com/office/officeart/2005/8/layout/lProcess2"/>
    <dgm:cxn modelId="{619A3022-C030-495A-9757-08F80A37F2C6}" type="presOf" srcId="{712B8D1B-3E26-4A61-A247-086CECC7D16C}" destId="{D36DA12F-25AF-477E-8083-A3DBEAB40147}" srcOrd="1" destOrd="0" presId="urn:microsoft.com/office/officeart/2005/8/layout/lProcess2"/>
    <dgm:cxn modelId="{1E56E06D-33BD-43FB-9F26-151A4D234F4C}" type="presOf" srcId="{9217C58C-93A9-43EC-8BED-FD83FA133B84}" destId="{79EEA2CC-9419-4627-9DF4-285F7A803E8C}" srcOrd="0" destOrd="0" presId="urn:microsoft.com/office/officeart/2005/8/layout/lProcess2"/>
    <dgm:cxn modelId="{23C1E0D0-C16F-4634-BCA9-395A937E1956}" type="presOf" srcId="{AF487C3D-6E0D-44AF-83AE-65CCB774B8CC}" destId="{93574F18-532A-423D-B9F9-94C58D7B98FB}" srcOrd="0" destOrd="0" presId="urn:microsoft.com/office/officeart/2005/8/layout/lProcess2"/>
    <dgm:cxn modelId="{A1DFDD37-F009-4227-95BB-8D418C1A22CA}" type="presParOf" srcId="{182A0B4E-1420-472E-A3B2-8B82B520FCE7}" destId="{C0D0EAE1-30E6-4030-BB9A-B877184DDB44}" srcOrd="0" destOrd="0" presId="urn:microsoft.com/office/officeart/2005/8/layout/lProcess2"/>
    <dgm:cxn modelId="{1614F1CC-F8BE-4042-971A-7C8CBF37CF9F}" type="presParOf" srcId="{C0D0EAE1-30E6-4030-BB9A-B877184DDB44}" destId="{AB64F57D-2A4F-4630-AEAF-9A4AF9AFB388}" srcOrd="0" destOrd="0" presId="urn:microsoft.com/office/officeart/2005/8/layout/lProcess2"/>
    <dgm:cxn modelId="{2A1240F1-A5C9-4A5A-B440-C414CC85B334}" type="presParOf" srcId="{C0D0EAE1-30E6-4030-BB9A-B877184DDB44}" destId="{D36DA12F-25AF-477E-8083-A3DBEAB40147}" srcOrd="1" destOrd="0" presId="urn:microsoft.com/office/officeart/2005/8/layout/lProcess2"/>
    <dgm:cxn modelId="{94EECEC2-CCAB-41E7-AB93-3BBDB9EEC054}" type="presParOf" srcId="{C0D0EAE1-30E6-4030-BB9A-B877184DDB44}" destId="{BBC3E0B3-1E77-4EA0-8887-FB187A2EDCBB}" srcOrd="2" destOrd="0" presId="urn:microsoft.com/office/officeart/2005/8/layout/lProcess2"/>
    <dgm:cxn modelId="{65849096-9413-4350-9CE4-E3EF3F713449}" type="presParOf" srcId="{BBC3E0B3-1E77-4EA0-8887-FB187A2EDCBB}" destId="{32720AAA-22E5-4759-9F3A-0559D71395CD}" srcOrd="0" destOrd="0" presId="urn:microsoft.com/office/officeart/2005/8/layout/lProcess2"/>
    <dgm:cxn modelId="{DE17A09D-F39D-4CFF-A8E0-E72487BFC6A5}" type="presParOf" srcId="{32720AAA-22E5-4759-9F3A-0559D71395CD}" destId="{A90E5388-000C-4887-ABEB-77A09D0571EE}" srcOrd="0" destOrd="0" presId="urn:microsoft.com/office/officeart/2005/8/layout/lProcess2"/>
    <dgm:cxn modelId="{D90816CA-356F-4C01-B5FB-BCF22724150F}" type="presParOf" srcId="{32720AAA-22E5-4759-9F3A-0559D71395CD}" destId="{C27C1907-3CFC-464C-B4A0-278C1F6C2791}" srcOrd="1" destOrd="0" presId="urn:microsoft.com/office/officeart/2005/8/layout/lProcess2"/>
    <dgm:cxn modelId="{B6F303B1-FE85-461A-B09B-71CD94D45F31}" type="presParOf" srcId="{32720AAA-22E5-4759-9F3A-0559D71395CD}" destId="{6EBBCBB3-FBCF-4D2C-BEE4-65B16468611D}" srcOrd="2" destOrd="0" presId="urn:microsoft.com/office/officeart/2005/8/layout/lProcess2"/>
    <dgm:cxn modelId="{33745B0D-5A8A-4ED5-BF33-CF9F80886512}" type="presParOf" srcId="{32720AAA-22E5-4759-9F3A-0559D71395CD}" destId="{870D16B3-B3A2-4289-A7E9-929C2A363F3C}" srcOrd="3" destOrd="0" presId="urn:microsoft.com/office/officeart/2005/8/layout/lProcess2"/>
    <dgm:cxn modelId="{63E3DEB6-C6E1-4309-8236-48EEB56EF3C5}" type="presParOf" srcId="{32720AAA-22E5-4759-9F3A-0559D71395CD}" destId="{64D1E2EF-00BF-4149-9F6E-69587D97FA78}" srcOrd="4" destOrd="0" presId="urn:microsoft.com/office/officeart/2005/8/layout/lProcess2"/>
    <dgm:cxn modelId="{A7FCB62F-36EC-4016-AE46-086EB2F63351}" type="presParOf" srcId="{32720AAA-22E5-4759-9F3A-0559D71395CD}" destId="{59394712-7E28-477B-B190-5C72379339AA}" srcOrd="5" destOrd="0" presId="urn:microsoft.com/office/officeart/2005/8/layout/lProcess2"/>
    <dgm:cxn modelId="{89A340C8-0256-4743-9D39-657575E1FD1F}" type="presParOf" srcId="{32720AAA-22E5-4759-9F3A-0559D71395CD}" destId="{B8B40EDD-32EF-4B51-8C32-82D2C59C62BD}" srcOrd="6" destOrd="0" presId="urn:microsoft.com/office/officeart/2005/8/layout/lProcess2"/>
    <dgm:cxn modelId="{B66A6BC7-44E3-4264-9F9B-26F45DB9F014}" type="presParOf" srcId="{32720AAA-22E5-4759-9F3A-0559D71395CD}" destId="{76FF4E08-F152-4C08-B7DD-D7E274D8C155}" srcOrd="7" destOrd="0" presId="urn:microsoft.com/office/officeart/2005/8/layout/lProcess2"/>
    <dgm:cxn modelId="{F78CE244-016F-45E3-B46D-E622B3E6BADB}" type="presParOf" srcId="{32720AAA-22E5-4759-9F3A-0559D71395CD}" destId="{1918D06C-4D8A-492E-8B1F-D1A68D8C8FB5}" srcOrd="8" destOrd="0" presId="urn:microsoft.com/office/officeart/2005/8/layout/lProcess2"/>
    <dgm:cxn modelId="{FC2E7B3D-A95C-4345-8984-2A84A4AC4458}" type="presParOf" srcId="{182A0B4E-1420-472E-A3B2-8B82B520FCE7}" destId="{3F047859-EFF1-4119-B358-53EF895946D2}" srcOrd="1" destOrd="0" presId="urn:microsoft.com/office/officeart/2005/8/layout/lProcess2"/>
    <dgm:cxn modelId="{434DBA0D-9EDD-488D-9252-2E221ECF8921}" type="presParOf" srcId="{182A0B4E-1420-472E-A3B2-8B82B520FCE7}" destId="{E0E98216-861C-40D3-903E-8D8306FB4CE1}" srcOrd="2" destOrd="0" presId="urn:microsoft.com/office/officeart/2005/8/layout/lProcess2"/>
    <dgm:cxn modelId="{E8CB0DB8-7C07-4B37-A4B8-AAFC6D78FB45}" type="presParOf" srcId="{E0E98216-861C-40D3-903E-8D8306FB4CE1}" destId="{7C6816B6-053F-401B-AAC7-4152CD06084B}" srcOrd="0" destOrd="0" presId="urn:microsoft.com/office/officeart/2005/8/layout/lProcess2"/>
    <dgm:cxn modelId="{D8130C4C-8501-46C8-8403-94D7DBA753E7}" type="presParOf" srcId="{E0E98216-861C-40D3-903E-8D8306FB4CE1}" destId="{2E48E7B1-DE32-43C4-9EED-A53F16AD405F}" srcOrd="1" destOrd="0" presId="urn:microsoft.com/office/officeart/2005/8/layout/lProcess2"/>
    <dgm:cxn modelId="{7F9A432C-7F1A-4CBF-A50A-B832FFF1870D}" type="presParOf" srcId="{E0E98216-861C-40D3-903E-8D8306FB4CE1}" destId="{17D02A76-D772-4BBF-B899-3C970E60559B}" srcOrd="2" destOrd="0" presId="urn:microsoft.com/office/officeart/2005/8/layout/lProcess2"/>
    <dgm:cxn modelId="{F7CF5414-5C82-466D-83DD-13C3A7F1F440}" type="presParOf" srcId="{17D02A76-D772-4BBF-B899-3C970E60559B}" destId="{FB9CED06-6845-4977-91D7-D185B0C3297D}" srcOrd="0" destOrd="0" presId="urn:microsoft.com/office/officeart/2005/8/layout/lProcess2"/>
    <dgm:cxn modelId="{3EE9DBC3-9169-4BC5-A3D3-30512BB023EC}" type="presParOf" srcId="{FB9CED06-6845-4977-91D7-D185B0C3297D}" destId="{93574F18-532A-423D-B9F9-94C58D7B98FB}" srcOrd="0" destOrd="0" presId="urn:microsoft.com/office/officeart/2005/8/layout/lProcess2"/>
    <dgm:cxn modelId="{10E7FCC7-D8BB-4E9F-BA64-3B361FFA072E}" type="presParOf" srcId="{FB9CED06-6845-4977-91D7-D185B0C3297D}" destId="{673D092D-187F-4E23-A651-874015B76B72}" srcOrd="1" destOrd="0" presId="urn:microsoft.com/office/officeart/2005/8/layout/lProcess2"/>
    <dgm:cxn modelId="{C8C68670-4E33-485F-A79E-46C5C1F374B8}" type="presParOf" srcId="{FB9CED06-6845-4977-91D7-D185B0C3297D}" destId="{7DCDA4C1-ED5F-4420-B50A-19469081078E}" srcOrd="2" destOrd="0" presId="urn:microsoft.com/office/officeart/2005/8/layout/lProcess2"/>
    <dgm:cxn modelId="{2BC5884B-BC44-4CAC-A046-021019DBBCFE}" type="presParOf" srcId="{FB9CED06-6845-4977-91D7-D185B0C3297D}" destId="{E095E80A-D57C-48C9-B751-1615302EA323}" srcOrd="3" destOrd="0" presId="urn:microsoft.com/office/officeart/2005/8/layout/lProcess2"/>
    <dgm:cxn modelId="{4B59C85F-BBCD-475D-A688-86A022D651CC}" type="presParOf" srcId="{FB9CED06-6845-4977-91D7-D185B0C3297D}" destId="{2E376EB5-EBE0-405A-865C-4888FCE0C72F}" srcOrd="4" destOrd="0" presId="urn:microsoft.com/office/officeart/2005/8/layout/lProcess2"/>
    <dgm:cxn modelId="{156234E8-4B4D-42AE-AB98-FC459E3B8422}" type="presParOf" srcId="{FB9CED06-6845-4977-91D7-D185B0C3297D}" destId="{8ED613A7-C810-48A8-A3C2-81ACD222158C}" srcOrd="5" destOrd="0" presId="urn:microsoft.com/office/officeart/2005/8/layout/lProcess2"/>
    <dgm:cxn modelId="{5306B85C-817A-43DC-9418-FE113B95A76C}" type="presParOf" srcId="{FB9CED06-6845-4977-91D7-D185B0C3297D}" destId="{284AE312-A369-4328-AF98-1B119FD94410}" srcOrd="6" destOrd="0" presId="urn:microsoft.com/office/officeart/2005/8/layout/lProcess2"/>
    <dgm:cxn modelId="{7B826F2E-8168-43F5-A87A-633F485F7465}" type="presParOf" srcId="{FB9CED06-6845-4977-91D7-D185B0C3297D}" destId="{EE5010D1-6E69-4CAC-8062-503EFA6B12B8}" srcOrd="7" destOrd="0" presId="urn:microsoft.com/office/officeart/2005/8/layout/lProcess2"/>
    <dgm:cxn modelId="{F4FD3A8F-D836-4C78-BE91-F1303DCC88F8}" type="presParOf" srcId="{FB9CED06-6845-4977-91D7-D185B0C3297D}" destId="{39E1D744-F295-408D-B033-7D36F5FACB54}" srcOrd="8" destOrd="0" presId="urn:microsoft.com/office/officeart/2005/8/layout/lProcess2"/>
    <dgm:cxn modelId="{F22C47C1-9BCF-4339-87AD-14C996D30D7F}" type="presParOf" srcId="{182A0B4E-1420-472E-A3B2-8B82B520FCE7}" destId="{9C68C6F4-7F82-426B-AF90-B82EC8A1C2BE}" srcOrd="3" destOrd="0" presId="urn:microsoft.com/office/officeart/2005/8/layout/lProcess2"/>
    <dgm:cxn modelId="{25A6E189-BDF4-4BF9-90AD-F6F6AD47F1FF}" type="presParOf" srcId="{182A0B4E-1420-472E-A3B2-8B82B520FCE7}" destId="{989F68F7-4F5B-4738-817F-E27EF7350B38}" srcOrd="4" destOrd="0" presId="urn:microsoft.com/office/officeart/2005/8/layout/lProcess2"/>
    <dgm:cxn modelId="{BBC977C5-1E65-4453-95F4-51E52A3E4012}" type="presParOf" srcId="{989F68F7-4F5B-4738-817F-E27EF7350B38}" destId="{023EE6B5-BDDA-4826-83E2-A780CA8E09F1}" srcOrd="0" destOrd="0" presId="urn:microsoft.com/office/officeart/2005/8/layout/lProcess2"/>
    <dgm:cxn modelId="{1AD3C827-D70A-4D12-970D-664BEC88D901}" type="presParOf" srcId="{989F68F7-4F5B-4738-817F-E27EF7350B38}" destId="{B3E9155E-2DF6-45C4-AA8A-9886B1C82345}" srcOrd="1" destOrd="0" presId="urn:microsoft.com/office/officeart/2005/8/layout/lProcess2"/>
    <dgm:cxn modelId="{582ED4ED-9513-417A-AF43-A67701B5240D}" type="presParOf" srcId="{989F68F7-4F5B-4738-817F-E27EF7350B38}" destId="{4360E5BD-B0D3-4BC0-B45B-4EF2FA13F4E6}" srcOrd="2" destOrd="0" presId="urn:microsoft.com/office/officeart/2005/8/layout/lProcess2"/>
    <dgm:cxn modelId="{E729D881-1E98-4384-ACA4-CA48A42CC8EA}" type="presParOf" srcId="{4360E5BD-B0D3-4BC0-B45B-4EF2FA13F4E6}" destId="{7E480854-C801-4578-AA9A-C40D265E8103}" srcOrd="0" destOrd="0" presId="urn:microsoft.com/office/officeart/2005/8/layout/lProcess2"/>
    <dgm:cxn modelId="{40E83B9D-39BB-4810-A1DC-FC18BDF886E2}" type="presParOf" srcId="{7E480854-C801-4578-AA9A-C40D265E8103}" destId="{DE911F37-5055-444B-9B73-93244A07FAE4}" srcOrd="0" destOrd="0" presId="urn:microsoft.com/office/officeart/2005/8/layout/lProcess2"/>
    <dgm:cxn modelId="{279FD9FF-3737-484D-BCF9-91024A4980C6}" type="presParOf" srcId="{7E480854-C801-4578-AA9A-C40D265E8103}" destId="{109D25B1-02D2-43AA-8492-1BD3051CDD93}" srcOrd="1" destOrd="0" presId="urn:microsoft.com/office/officeart/2005/8/layout/lProcess2"/>
    <dgm:cxn modelId="{37328BEF-D3E9-4D73-B35E-2058F3616FB3}" type="presParOf" srcId="{7E480854-C801-4578-AA9A-C40D265E8103}" destId="{4CEB3EC3-B32A-49C0-8ECA-6980DFB2AD48}" srcOrd="2" destOrd="0" presId="urn:microsoft.com/office/officeart/2005/8/layout/lProcess2"/>
    <dgm:cxn modelId="{5F54AA30-4CED-42F3-8683-1E2B4C12B003}" type="presParOf" srcId="{7E480854-C801-4578-AA9A-C40D265E8103}" destId="{AE456F3A-94C7-493B-9D2C-6BE7DC5C01E4}" srcOrd="3" destOrd="0" presId="urn:microsoft.com/office/officeart/2005/8/layout/lProcess2"/>
    <dgm:cxn modelId="{0826FDB3-CBEE-4E82-BC72-80A8BDE980DB}" type="presParOf" srcId="{7E480854-C801-4578-AA9A-C40D265E8103}" destId="{A8B5D176-AF93-4EAF-A3EA-C4D800AEA5BB}" srcOrd="4" destOrd="0" presId="urn:microsoft.com/office/officeart/2005/8/layout/lProcess2"/>
    <dgm:cxn modelId="{41BB241F-9BFC-4F48-9BE8-937CC892542D}" type="presParOf" srcId="{7E480854-C801-4578-AA9A-C40D265E8103}" destId="{01C4C6AF-5C66-4FD0-927C-EA7DB026EFF0}" srcOrd="5" destOrd="0" presId="urn:microsoft.com/office/officeart/2005/8/layout/lProcess2"/>
    <dgm:cxn modelId="{9ED5B22A-0240-4FC0-953D-95A789534EF3}" type="presParOf" srcId="{7E480854-C801-4578-AA9A-C40D265E8103}" destId="{AC0CE66E-A557-406C-8C93-C2D8023ABA9A}" srcOrd="6" destOrd="0" presId="urn:microsoft.com/office/officeart/2005/8/layout/lProcess2"/>
    <dgm:cxn modelId="{48DEBD40-46F9-43D0-8836-9E52E9F741C6}" type="presParOf" srcId="{7E480854-C801-4578-AA9A-C40D265E8103}" destId="{F297C887-D453-41A4-8536-FC5F5AFFCFE7}" srcOrd="7" destOrd="0" presId="urn:microsoft.com/office/officeart/2005/8/layout/lProcess2"/>
    <dgm:cxn modelId="{B93BCDAA-17B1-41EE-ABF8-0B274E36170A}" type="presParOf" srcId="{7E480854-C801-4578-AA9A-C40D265E8103}" destId="{AE813A06-CCA0-451B-B502-E53D65CF9B0F}" srcOrd="8" destOrd="0" presId="urn:microsoft.com/office/officeart/2005/8/layout/lProcess2"/>
    <dgm:cxn modelId="{73FD6290-A877-438D-8772-07F894CCC7B7}" type="presParOf" srcId="{182A0B4E-1420-472E-A3B2-8B82B520FCE7}" destId="{F531B099-C167-4F5E-ABE6-365F6FBF55BF}" srcOrd="5" destOrd="0" presId="urn:microsoft.com/office/officeart/2005/8/layout/lProcess2"/>
    <dgm:cxn modelId="{71A87DC7-2DE6-41DD-B1B6-3CC82193A905}" type="presParOf" srcId="{182A0B4E-1420-472E-A3B2-8B82B520FCE7}" destId="{5C4FBD15-C88E-4571-BFFA-2ED2DA86391D}" srcOrd="6" destOrd="0" presId="urn:microsoft.com/office/officeart/2005/8/layout/lProcess2"/>
    <dgm:cxn modelId="{BDB44E76-3230-4276-876E-59E5447A2415}" type="presParOf" srcId="{5C4FBD15-C88E-4571-BFFA-2ED2DA86391D}" destId="{265B80C1-3312-4E27-8E0F-2E6F1F68E372}" srcOrd="0" destOrd="0" presId="urn:microsoft.com/office/officeart/2005/8/layout/lProcess2"/>
    <dgm:cxn modelId="{F8B5F052-977B-440F-9583-422FD4190ED2}" type="presParOf" srcId="{5C4FBD15-C88E-4571-BFFA-2ED2DA86391D}" destId="{E7FF638F-A5DC-42E8-9E01-C93D22850839}" srcOrd="1" destOrd="0" presId="urn:microsoft.com/office/officeart/2005/8/layout/lProcess2"/>
    <dgm:cxn modelId="{8D320283-1C96-4EBE-A205-C90831766A8A}" type="presParOf" srcId="{5C4FBD15-C88E-4571-BFFA-2ED2DA86391D}" destId="{DAB2F29F-CCC5-4EFB-B945-3D65A77796D4}" srcOrd="2" destOrd="0" presId="urn:microsoft.com/office/officeart/2005/8/layout/lProcess2"/>
    <dgm:cxn modelId="{132D23A7-CE17-4E68-BEA6-1D829AA30754}" type="presParOf" srcId="{DAB2F29F-CCC5-4EFB-B945-3D65A77796D4}" destId="{AB13A2B5-801F-4745-A37F-71346D5BA1E9}" srcOrd="0" destOrd="0" presId="urn:microsoft.com/office/officeart/2005/8/layout/lProcess2"/>
    <dgm:cxn modelId="{0DF2329A-F010-4C1F-9162-4E4FE48C2163}" type="presParOf" srcId="{AB13A2B5-801F-4745-A37F-71346D5BA1E9}" destId="{79EEA2CC-9419-4627-9DF4-285F7A803E8C}" srcOrd="0" destOrd="0" presId="urn:microsoft.com/office/officeart/2005/8/layout/lProcess2"/>
    <dgm:cxn modelId="{A5E3146D-F0E8-4ECA-A8CF-10301F5B5729}" type="presParOf" srcId="{AB13A2B5-801F-4745-A37F-71346D5BA1E9}" destId="{23988E98-E88A-4C78-A6A9-56B6652EE3F5}" srcOrd="1" destOrd="0" presId="urn:microsoft.com/office/officeart/2005/8/layout/lProcess2"/>
    <dgm:cxn modelId="{E05E376B-0870-4417-9DA3-3EF0741B5C08}" type="presParOf" srcId="{AB13A2B5-801F-4745-A37F-71346D5BA1E9}" destId="{6328C3CB-114E-43C4-8664-7D6620C217D6}" srcOrd="2" destOrd="0" presId="urn:microsoft.com/office/officeart/2005/8/layout/lProcess2"/>
    <dgm:cxn modelId="{3BC1ABCF-B48A-43D8-BCFA-0C6DF2FB3E05}" type="presParOf" srcId="{AB13A2B5-801F-4745-A37F-71346D5BA1E9}" destId="{F8538ADD-DA59-4754-968F-C945169FD1B9}" srcOrd="3" destOrd="0" presId="urn:microsoft.com/office/officeart/2005/8/layout/lProcess2"/>
    <dgm:cxn modelId="{EFB6E15E-19B9-4D82-B80E-6996F486A3A3}" type="presParOf" srcId="{AB13A2B5-801F-4745-A37F-71346D5BA1E9}" destId="{822F8C5E-96C0-43FC-A7A2-D9165C1645DC}" srcOrd="4" destOrd="0" presId="urn:microsoft.com/office/officeart/2005/8/layout/lProcess2"/>
    <dgm:cxn modelId="{5E0E76B3-325C-4FA9-80E4-05EBDECE2F74}" type="presParOf" srcId="{AB13A2B5-801F-4745-A37F-71346D5BA1E9}" destId="{656D43DF-8AB1-48F9-9600-FDF9528DEFD8}" srcOrd="5" destOrd="0" presId="urn:microsoft.com/office/officeart/2005/8/layout/lProcess2"/>
    <dgm:cxn modelId="{3FBACF21-67AC-47E5-8351-7161C854ACB8}" type="presParOf" srcId="{AB13A2B5-801F-4745-A37F-71346D5BA1E9}" destId="{78E7A40C-5D5E-4996-8D97-B1F50B8AA7C0}" srcOrd="6" destOrd="0" presId="urn:microsoft.com/office/officeart/2005/8/layout/lProcess2"/>
    <dgm:cxn modelId="{61781CF6-FF1A-4197-801C-50EDAFA32855}" type="presParOf" srcId="{AB13A2B5-801F-4745-A37F-71346D5BA1E9}" destId="{84CB00F0-9CF6-41C7-9DDF-8833C9493123}" srcOrd="7" destOrd="0" presId="urn:microsoft.com/office/officeart/2005/8/layout/lProcess2"/>
    <dgm:cxn modelId="{E5ADA73D-AB83-4CA3-B603-3A23FFB13322}" type="presParOf" srcId="{AB13A2B5-801F-4745-A37F-71346D5BA1E9}" destId="{C18543E6-27E6-4E0B-96C8-75AA078E1ED5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71468A-7C6C-46E8-8EB3-44E3B6199ADB}" type="doc">
      <dgm:prSet loTypeId="urn:microsoft.com/office/officeart/2005/8/layout/lProcess2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17EB5E92-6885-4456-A239-4F011D7049E5}">
      <dgm:prSet phldrT="[Текст]" custT="1"/>
      <dgm:spPr/>
      <dgm:t>
        <a:bodyPr/>
        <a:lstStyle/>
        <a:p>
          <a:r>
            <a:rPr lang="ru-RU" sz="1600" b="1" smtClean="0">
              <a:latin typeface="Arial" pitchFamily="34" charset="0"/>
              <a:cs typeface="Arial" pitchFamily="34" charset="0"/>
            </a:rPr>
            <a:t>2018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67AC28BA-CEF2-4C52-BD24-E51B574A9ABF}" type="parTrans" cxnId="{D025EF24-7604-4F70-8B12-2E4E4A897B40}">
      <dgm:prSet/>
      <dgm:spPr/>
      <dgm:t>
        <a:bodyPr/>
        <a:lstStyle/>
        <a:p>
          <a:endParaRPr lang="ru-RU" sz="1600"/>
        </a:p>
      </dgm:t>
    </dgm:pt>
    <dgm:pt modelId="{11638992-F979-421F-A38B-A93148FC0989}" type="sibTrans" cxnId="{D025EF24-7604-4F70-8B12-2E4E4A897B40}">
      <dgm:prSet/>
      <dgm:spPr/>
      <dgm:t>
        <a:bodyPr/>
        <a:lstStyle/>
        <a:p>
          <a:endParaRPr lang="ru-RU" sz="1600"/>
        </a:p>
      </dgm:t>
    </dgm:pt>
    <dgm:pt modelId="{2176C7A3-8DCE-4557-9B81-539935594F69}">
      <dgm:prSet phldrT="[Текст]" custT="1"/>
      <dgm:spPr/>
      <dgm:t>
        <a:bodyPr/>
        <a:lstStyle/>
        <a:p>
          <a:pPr algn="ctr"/>
          <a:r>
            <a:rPr lang="ru-RU" sz="1600" b="1" dirty="0" smtClean="0">
              <a:latin typeface="Arial" pitchFamily="34" charset="0"/>
              <a:cs typeface="Arial" pitchFamily="34" charset="0"/>
            </a:rPr>
            <a:t>9 220,0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08301E62-F37D-4F4B-A7E4-6493968DEC4A}" type="parTrans" cxnId="{B8BD70D7-45BE-4B0A-B0A7-DB2181AFC34D}">
      <dgm:prSet/>
      <dgm:spPr/>
      <dgm:t>
        <a:bodyPr/>
        <a:lstStyle/>
        <a:p>
          <a:endParaRPr lang="ru-RU" sz="1600"/>
        </a:p>
      </dgm:t>
    </dgm:pt>
    <dgm:pt modelId="{F77585CE-C8AC-440C-90CE-A9601ADCD767}" type="sibTrans" cxnId="{B8BD70D7-45BE-4B0A-B0A7-DB2181AFC34D}">
      <dgm:prSet/>
      <dgm:spPr/>
      <dgm:t>
        <a:bodyPr/>
        <a:lstStyle/>
        <a:p>
          <a:endParaRPr lang="ru-RU" sz="1600"/>
        </a:p>
      </dgm:t>
    </dgm:pt>
    <dgm:pt modelId="{825F166A-130D-4FCA-BFA5-135A4A6F677E}">
      <dgm:prSet phldrT="[Текст]" custT="1"/>
      <dgm:spPr/>
      <dgm:t>
        <a:bodyPr/>
        <a:lstStyle/>
        <a:p>
          <a:r>
            <a:rPr lang="ru-RU" sz="1600" b="1" dirty="0" smtClean="0">
              <a:latin typeface="Arial" pitchFamily="34" charset="0"/>
              <a:cs typeface="Arial" pitchFamily="34" charset="0"/>
            </a:rPr>
            <a:t>2019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B078A590-7840-442D-B2B8-01F490B0B63D}" type="parTrans" cxnId="{67A79BFA-25CA-4CE2-A960-90B85D87BDFE}">
      <dgm:prSet/>
      <dgm:spPr/>
      <dgm:t>
        <a:bodyPr/>
        <a:lstStyle/>
        <a:p>
          <a:endParaRPr lang="ru-RU" sz="1600"/>
        </a:p>
      </dgm:t>
    </dgm:pt>
    <dgm:pt modelId="{C56291A5-B7BC-4EFA-BDB2-48BC8D1F6776}" type="sibTrans" cxnId="{67A79BFA-25CA-4CE2-A960-90B85D87BDFE}">
      <dgm:prSet/>
      <dgm:spPr/>
      <dgm:t>
        <a:bodyPr/>
        <a:lstStyle/>
        <a:p>
          <a:endParaRPr lang="ru-RU" sz="1600"/>
        </a:p>
      </dgm:t>
    </dgm:pt>
    <dgm:pt modelId="{3694FB1D-71C1-45CA-A24C-E8796D44DB7D}">
      <dgm:prSet phldrT="[Текст]" custT="1"/>
      <dgm:spPr/>
      <dgm:t>
        <a:bodyPr/>
        <a:lstStyle/>
        <a:p>
          <a:pPr algn="ctr"/>
          <a:r>
            <a:rPr lang="ru-RU" sz="1600" b="1" dirty="0" smtClean="0">
              <a:latin typeface="Arial" pitchFamily="34" charset="0"/>
              <a:cs typeface="Arial" pitchFamily="34" charset="0"/>
            </a:rPr>
            <a:t>20 941,8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3F1E8C71-EAAC-4323-A575-97195A426E3C}" type="parTrans" cxnId="{A72063DA-4A8D-4183-8EA3-6832F61571FE}">
      <dgm:prSet/>
      <dgm:spPr/>
      <dgm:t>
        <a:bodyPr/>
        <a:lstStyle/>
        <a:p>
          <a:endParaRPr lang="ru-RU" sz="1600"/>
        </a:p>
      </dgm:t>
    </dgm:pt>
    <dgm:pt modelId="{49624798-7BB7-4645-8B70-A20D5CF04151}" type="sibTrans" cxnId="{A72063DA-4A8D-4183-8EA3-6832F61571FE}">
      <dgm:prSet/>
      <dgm:spPr/>
      <dgm:t>
        <a:bodyPr/>
        <a:lstStyle/>
        <a:p>
          <a:endParaRPr lang="ru-RU" sz="1600"/>
        </a:p>
      </dgm:t>
    </dgm:pt>
    <dgm:pt modelId="{16351F3D-A171-4D11-B43F-2608BEF76910}">
      <dgm:prSet phldrT="[Текст]" custT="1"/>
      <dgm:spPr/>
      <dgm:t>
        <a:bodyPr/>
        <a:lstStyle/>
        <a:p>
          <a:r>
            <a:rPr lang="ru-RU" sz="1600" b="1" dirty="0" smtClean="0">
              <a:latin typeface="Arial" pitchFamily="34" charset="0"/>
              <a:cs typeface="Arial" pitchFamily="34" charset="0"/>
            </a:rPr>
            <a:t>2020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E85B85F6-5E0D-4686-819E-E407A1E4E7DC}" type="parTrans" cxnId="{2EA92AFF-0CA8-4564-8AE2-D3AF792F6A81}">
      <dgm:prSet/>
      <dgm:spPr/>
      <dgm:t>
        <a:bodyPr/>
        <a:lstStyle/>
        <a:p>
          <a:endParaRPr lang="ru-RU" sz="1600"/>
        </a:p>
      </dgm:t>
    </dgm:pt>
    <dgm:pt modelId="{46CF0071-F2CE-43A1-B81C-01C1220BAFC0}" type="sibTrans" cxnId="{2EA92AFF-0CA8-4564-8AE2-D3AF792F6A81}">
      <dgm:prSet/>
      <dgm:spPr/>
      <dgm:t>
        <a:bodyPr/>
        <a:lstStyle/>
        <a:p>
          <a:endParaRPr lang="ru-RU" sz="1600"/>
        </a:p>
      </dgm:t>
    </dgm:pt>
    <dgm:pt modelId="{B360CE6A-DD06-4B07-8EFF-E15DD3C93245}">
      <dgm:prSet phldrT="[Текст]" custT="1"/>
      <dgm:spPr/>
      <dgm:t>
        <a:bodyPr/>
        <a:lstStyle/>
        <a:p>
          <a:pPr algn="ctr"/>
          <a:r>
            <a:rPr lang="ru-RU" sz="1600" b="1" dirty="0" smtClean="0">
              <a:latin typeface="Arial" pitchFamily="34" charset="0"/>
              <a:cs typeface="Arial" pitchFamily="34" charset="0"/>
            </a:rPr>
            <a:t>20 941,8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1D0F4BDC-B437-488A-B88A-55C0406A868B}" type="parTrans" cxnId="{AAD3C8BF-0C49-4734-87F2-2656E129FE39}">
      <dgm:prSet/>
      <dgm:spPr/>
      <dgm:t>
        <a:bodyPr/>
        <a:lstStyle/>
        <a:p>
          <a:endParaRPr lang="ru-RU" sz="1600"/>
        </a:p>
      </dgm:t>
    </dgm:pt>
    <dgm:pt modelId="{AF71CC50-FB88-44EB-9138-726A403737A0}" type="sibTrans" cxnId="{AAD3C8BF-0C49-4734-87F2-2656E129FE39}">
      <dgm:prSet/>
      <dgm:spPr/>
      <dgm:t>
        <a:bodyPr/>
        <a:lstStyle/>
        <a:p>
          <a:endParaRPr lang="ru-RU" sz="1600"/>
        </a:p>
      </dgm:t>
    </dgm:pt>
    <dgm:pt modelId="{73B903A9-CDE3-41E5-902E-8FC72B1DB35F}" type="pres">
      <dgm:prSet presAssocID="{4C71468A-7C6C-46E8-8EB3-44E3B6199AD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54DB70-E5D8-4B12-888D-49BDBDD62039}" type="pres">
      <dgm:prSet presAssocID="{17EB5E92-6885-4456-A239-4F011D7049E5}" presName="compNode" presStyleCnt="0"/>
      <dgm:spPr/>
      <dgm:t>
        <a:bodyPr/>
        <a:lstStyle/>
        <a:p>
          <a:endParaRPr lang="ru-RU"/>
        </a:p>
      </dgm:t>
    </dgm:pt>
    <dgm:pt modelId="{CA5C17F5-E40E-43EF-AB30-B25B6EBDC56E}" type="pres">
      <dgm:prSet presAssocID="{17EB5E92-6885-4456-A239-4F011D7049E5}" presName="aNode" presStyleLbl="bgShp" presStyleIdx="0" presStyleCnt="3"/>
      <dgm:spPr/>
      <dgm:t>
        <a:bodyPr/>
        <a:lstStyle/>
        <a:p>
          <a:endParaRPr lang="ru-RU"/>
        </a:p>
      </dgm:t>
    </dgm:pt>
    <dgm:pt modelId="{F4313AF3-C6B0-42A7-AC3E-A335A5CE3014}" type="pres">
      <dgm:prSet presAssocID="{17EB5E92-6885-4456-A239-4F011D7049E5}" presName="textNode" presStyleLbl="bgShp" presStyleIdx="0" presStyleCnt="3"/>
      <dgm:spPr/>
      <dgm:t>
        <a:bodyPr/>
        <a:lstStyle/>
        <a:p>
          <a:endParaRPr lang="ru-RU"/>
        </a:p>
      </dgm:t>
    </dgm:pt>
    <dgm:pt modelId="{696534A5-9CFC-42D5-9E09-D00D29B66877}" type="pres">
      <dgm:prSet presAssocID="{17EB5E92-6885-4456-A239-4F011D7049E5}" presName="compChildNode" presStyleCnt="0"/>
      <dgm:spPr/>
      <dgm:t>
        <a:bodyPr/>
        <a:lstStyle/>
        <a:p>
          <a:endParaRPr lang="ru-RU"/>
        </a:p>
      </dgm:t>
    </dgm:pt>
    <dgm:pt modelId="{097B03AE-ADF4-4CB5-92E4-169F79E8B05A}" type="pres">
      <dgm:prSet presAssocID="{17EB5E92-6885-4456-A239-4F011D7049E5}" presName="theInnerList" presStyleCnt="0"/>
      <dgm:spPr/>
      <dgm:t>
        <a:bodyPr/>
        <a:lstStyle/>
        <a:p>
          <a:endParaRPr lang="ru-RU"/>
        </a:p>
      </dgm:t>
    </dgm:pt>
    <dgm:pt modelId="{2DA1ADFD-7B90-4AC6-A059-741F9D1D6983}" type="pres">
      <dgm:prSet presAssocID="{2176C7A3-8DCE-4557-9B81-539935594F69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B21909-CB1C-49A0-A5E1-6B008A7A56C7}" type="pres">
      <dgm:prSet presAssocID="{17EB5E92-6885-4456-A239-4F011D7049E5}" presName="aSpace" presStyleCnt="0"/>
      <dgm:spPr/>
      <dgm:t>
        <a:bodyPr/>
        <a:lstStyle/>
        <a:p>
          <a:endParaRPr lang="ru-RU"/>
        </a:p>
      </dgm:t>
    </dgm:pt>
    <dgm:pt modelId="{EAE408E7-F6DE-4DA5-A35D-8FF1673C7B3D}" type="pres">
      <dgm:prSet presAssocID="{825F166A-130D-4FCA-BFA5-135A4A6F677E}" presName="compNode" presStyleCnt="0"/>
      <dgm:spPr/>
      <dgm:t>
        <a:bodyPr/>
        <a:lstStyle/>
        <a:p>
          <a:endParaRPr lang="ru-RU"/>
        </a:p>
      </dgm:t>
    </dgm:pt>
    <dgm:pt modelId="{78A24945-1D42-4A60-B039-66C796DD8E25}" type="pres">
      <dgm:prSet presAssocID="{825F166A-130D-4FCA-BFA5-135A4A6F677E}" presName="aNode" presStyleLbl="bgShp" presStyleIdx="1" presStyleCnt="3"/>
      <dgm:spPr/>
      <dgm:t>
        <a:bodyPr/>
        <a:lstStyle/>
        <a:p>
          <a:endParaRPr lang="ru-RU"/>
        </a:p>
      </dgm:t>
    </dgm:pt>
    <dgm:pt modelId="{0E352097-D2B8-4FA4-BAE2-E2AF24E45D72}" type="pres">
      <dgm:prSet presAssocID="{825F166A-130D-4FCA-BFA5-135A4A6F677E}" presName="textNode" presStyleLbl="bgShp" presStyleIdx="1" presStyleCnt="3"/>
      <dgm:spPr/>
      <dgm:t>
        <a:bodyPr/>
        <a:lstStyle/>
        <a:p>
          <a:endParaRPr lang="ru-RU"/>
        </a:p>
      </dgm:t>
    </dgm:pt>
    <dgm:pt modelId="{26E2F582-24B9-4BE8-A229-C01942A6D67E}" type="pres">
      <dgm:prSet presAssocID="{825F166A-130D-4FCA-BFA5-135A4A6F677E}" presName="compChildNode" presStyleCnt="0"/>
      <dgm:spPr/>
      <dgm:t>
        <a:bodyPr/>
        <a:lstStyle/>
        <a:p>
          <a:endParaRPr lang="ru-RU"/>
        </a:p>
      </dgm:t>
    </dgm:pt>
    <dgm:pt modelId="{E487D26B-8775-41D6-BB3F-B655DEE2E76D}" type="pres">
      <dgm:prSet presAssocID="{825F166A-130D-4FCA-BFA5-135A4A6F677E}" presName="theInnerList" presStyleCnt="0"/>
      <dgm:spPr/>
      <dgm:t>
        <a:bodyPr/>
        <a:lstStyle/>
        <a:p>
          <a:endParaRPr lang="ru-RU"/>
        </a:p>
      </dgm:t>
    </dgm:pt>
    <dgm:pt modelId="{7894AA1C-6184-4026-9605-F804092AAB71}" type="pres">
      <dgm:prSet presAssocID="{3694FB1D-71C1-45CA-A24C-E8796D44DB7D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C39723-EE55-4DA9-84A9-E8471198B7BA}" type="pres">
      <dgm:prSet presAssocID="{825F166A-130D-4FCA-BFA5-135A4A6F677E}" presName="aSpace" presStyleCnt="0"/>
      <dgm:spPr/>
      <dgm:t>
        <a:bodyPr/>
        <a:lstStyle/>
        <a:p>
          <a:endParaRPr lang="ru-RU"/>
        </a:p>
      </dgm:t>
    </dgm:pt>
    <dgm:pt modelId="{717AD508-5286-43FD-9EA1-F89C8775DA7C}" type="pres">
      <dgm:prSet presAssocID="{16351F3D-A171-4D11-B43F-2608BEF76910}" presName="compNode" presStyleCnt="0"/>
      <dgm:spPr/>
      <dgm:t>
        <a:bodyPr/>
        <a:lstStyle/>
        <a:p>
          <a:endParaRPr lang="ru-RU"/>
        </a:p>
      </dgm:t>
    </dgm:pt>
    <dgm:pt modelId="{C85533BC-ED95-43E3-B092-69296FE0FDDB}" type="pres">
      <dgm:prSet presAssocID="{16351F3D-A171-4D11-B43F-2608BEF76910}" presName="aNode" presStyleLbl="bgShp" presStyleIdx="2" presStyleCnt="3"/>
      <dgm:spPr/>
      <dgm:t>
        <a:bodyPr/>
        <a:lstStyle/>
        <a:p>
          <a:endParaRPr lang="ru-RU"/>
        </a:p>
      </dgm:t>
    </dgm:pt>
    <dgm:pt modelId="{ADDE2AA2-AEDB-43C3-A889-09813C3F5E82}" type="pres">
      <dgm:prSet presAssocID="{16351F3D-A171-4D11-B43F-2608BEF76910}" presName="textNode" presStyleLbl="bgShp" presStyleIdx="2" presStyleCnt="3"/>
      <dgm:spPr/>
      <dgm:t>
        <a:bodyPr/>
        <a:lstStyle/>
        <a:p>
          <a:endParaRPr lang="ru-RU"/>
        </a:p>
      </dgm:t>
    </dgm:pt>
    <dgm:pt modelId="{630521C3-4BBD-463C-8ED8-BB5641A6AF5D}" type="pres">
      <dgm:prSet presAssocID="{16351F3D-A171-4D11-B43F-2608BEF76910}" presName="compChildNode" presStyleCnt="0"/>
      <dgm:spPr/>
      <dgm:t>
        <a:bodyPr/>
        <a:lstStyle/>
        <a:p>
          <a:endParaRPr lang="ru-RU"/>
        </a:p>
      </dgm:t>
    </dgm:pt>
    <dgm:pt modelId="{0E4FD044-A8E2-46D6-97AA-BD938E4B4111}" type="pres">
      <dgm:prSet presAssocID="{16351F3D-A171-4D11-B43F-2608BEF76910}" presName="theInnerList" presStyleCnt="0"/>
      <dgm:spPr/>
      <dgm:t>
        <a:bodyPr/>
        <a:lstStyle/>
        <a:p>
          <a:endParaRPr lang="ru-RU"/>
        </a:p>
      </dgm:t>
    </dgm:pt>
    <dgm:pt modelId="{9B1A361E-7758-4C0D-A584-F42609390F79}" type="pres">
      <dgm:prSet presAssocID="{B360CE6A-DD06-4B07-8EFF-E15DD3C93245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749875-F596-4F27-AF60-62FC328B7BEF}" type="presOf" srcId="{3694FB1D-71C1-45CA-A24C-E8796D44DB7D}" destId="{7894AA1C-6184-4026-9605-F804092AAB71}" srcOrd="0" destOrd="0" presId="urn:microsoft.com/office/officeart/2005/8/layout/lProcess2"/>
    <dgm:cxn modelId="{74EE4D40-C544-4CC7-B26D-413702417B40}" type="presOf" srcId="{2176C7A3-8DCE-4557-9B81-539935594F69}" destId="{2DA1ADFD-7B90-4AC6-A059-741F9D1D6983}" srcOrd="0" destOrd="0" presId="urn:microsoft.com/office/officeart/2005/8/layout/lProcess2"/>
    <dgm:cxn modelId="{297A4292-45BD-4755-B8F9-C378B284381E}" type="presOf" srcId="{16351F3D-A171-4D11-B43F-2608BEF76910}" destId="{ADDE2AA2-AEDB-43C3-A889-09813C3F5E82}" srcOrd="1" destOrd="0" presId="urn:microsoft.com/office/officeart/2005/8/layout/lProcess2"/>
    <dgm:cxn modelId="{CAAC2B3E-297B-4947-B3E3-005A0A243CBB}" type="presOf" srcId="{825F166A-130D-4FCA-BFA5-135A4A6F677E}" destId="{0E352097-D2B8-4FA4-BAE2-E2AF24E45D72}" srcOrd="1" destOrd="0" presId="urn:microsoft.com/office/officeart/2005/8/layout/lProcess2"/>
    <dgm:cxn modelId="{B8BD70D7-45BE-4B0A-B0A7-DB2181AFC34D}" srcId="{17EB5E92-6885-4456-A239-4F011D7049E5}" destId="{2176C7A3-8DCE-4557-9B81-539935594F69}" srcOrd="0" destOrd="0" parTransId="{08301E62-F37D-4F4B-A7E4-6493968DEC4A}" sibTransId="{F77585CE-C8AC-440C-90CE-A9601ADCD767}"/>
    <dgm:cxn modelId="{67A79BFA-25CA-4CE2-A960-90B85D87BDFE}" srcId="{4C71468A-7C6C-46E8-8EB3-44E3B6199ADB}" destId="{825F166A-130D-4FCA-BFA5-135A4A6F677E}" srcOrd="1" destOrd="0" parTransId="{B078A590-7840-442D-B2B8-01F490B0B63D}" sibTransId="{C56291A5-B7BC-4EFA-BDB2-48BC8D1F6776}"/>
    <dgm:cxn modelId="{E5C78132-AF00-4A9B-9460-6613F8147AB2}" type="presOf" srcId="{17EB5E92-6885-4456-A239-4F011D7049E5}" destId="{F4313AF3-C6B0-42A7-AC3E-A335A5CE3014}" srcOrd="1" destOrd="0" presId="urn:microsoft.com/office/officeart/2005/8/layout/lProcess2"/>
    <dgm:cxn modelId="{AAD3C8BF-0C49-4734-87F2-2656E129FE39}" srcId="{16351F3D-A171-4D11-B43F-2608BEF76910}" destId="{B360CE6A-DD06-4B07-8EFF-E15DD3C93245}" srcOrd="0" destOrd="0" parTransId="{1D0F4BDC-B437-488A-B88A-55C0406A868B}" sibTransId="{AF71CC50-FB88-44EB-9138-726A403737A0}"/>
    <dgm:cxn modelId="{7A02D5CD-E153-41B6-B2B6-2C9385FD661A}" type="presOf" srcId="{B360CE6A-DD06-4B07-8EFF-E15DD3C93245}" destId="{9B1A361E-7758-4C0D-A584-F42609390F79}" srcOrd="0" destOrd="0" presId="urn:microsoft.com/office/officeart/2005/8/layout/lProcess2"/>
    <dgm:cxn modelId="{D42EB300-425B-447E-88D9-A0218D195D03}" type="presOf" srcId="{825F166A-130D-4FCA-BFA5-135A4A6F677E}" destId="{78A24945-1D42-4A60-B039-66C796DD8E25}" srcOrd="0" destOrd="0" presId="urn:microsoft.com/office/officeart/2005/8/layout/lProcess2"/>
    <dgm:cxn modelId="{D025EF24-7604-4F70-8B12-2E4E4A897B40}" srcId="{4C71468A-7C6C-46E8-8EB3-44E3B6199ADB}" destId="{17EB5E92-6885-4456-A239-4F011D7049E5}" srcOrd="0" destOrd="0" parTransId="{67AC28BA-CEF2-4C52-BD24-E51B574A9ABF}" sibTransId="{11638992-F979-421F-A38B-A93148FC0989}"/>
    <dgm:cxn modelId="{2EA92AFF-0CA8-4564-8AE2-D3AF792F6A81}" srcId="{4C71468A-7C6C-46E8-8EB3-44E3B6199ADB}" destId="{16351F3D-A171-4D11-B43F-2608BEF76910}" srcOrd="2" destOrd="0" parTransId="{E85B85F6-5E0D-4686-819E-E407A1E4E7DC}" sibTransId="{46CF0071-F2CE-43A1-B81C-01C1220BAFC0}"/>
    <dgm:cxn modelId="{A72063DA-4A8D-4183-8EA3-6832F61571FE}" srcId="{825F166A-130D-4FCA-BFA5-135A4A6F677E}" destId="{3694FB1D-71C1-45CA-A24C-E8796D44DB7D}" srcOrd="0" destOrd="0" parTransId="{3F1E8C71-EAAC-4323-A575-97195A426E3C}" sibTransId="{49624798-7BB7-4645-8B70-A20D5CF04151}"/>
    <dgm:cxn modelId="{F23376FD-804A-47C2-9CE2-7E3C70716F48}" type="presOf" srcId="{16351F3D-A171-4D11-B43F-2608BEF76910}" destId="{C85533BC-ED95-43E3-B092-69296FE0FDDB}" srcOrd="0" destOrd="0" presId="urn:microsoft.com/office/officeart/2005/8/layout/lProcess2"/>
    <dgm:cxn modelId="{3C2F6225-6B36-4849-8A81-99D32EACCA83}" type="presOf" srcId="{4C71468A-7C6C-46E8-8EB3-44E3B6199ADB}" destId="{73B903A9-CDE3-41E5-902E-8FC72B1DB35F}" srcOrd="0" destOrd="0" presId="urn:microsoft.com/office/officeart/2005/8/layout/lProcess2"/>
    <dgm:cxn modelId="{80C39835-339C-4130-88AC-788423AEDFA3}" type="presOf" srcId="{17EB5E92-6885-4456-A239-4F011D7049E5}" destId="{CA5C17F5-E40E-43EF-AB30-B25B6EBDC56E}" srcOrd="0" destOrd="0" presId="urn:microsoft.com/office/officeart/2005/8/layout/lProcess2"/>
    <dgm:cxn modelId="{685AC1C4-A79A-4773-9701-7C7F62D07147}" type="presParOf" srcId="{73B903A9-CDE3-41E5-902E-8FC72B1DB35F}" destId="{7754DB70-E5D8-4B12-888D-49BDBDD62039}" srcOrd="0" destOrd="0" presId="urn:microsoft.com/office/officeart/2005/8/layout/lProcess2"/>
    <dgm:cxn modelId="{26D92579-3371-4AD1-94AD-8E275431B0B3}" type="presParOf" srcId="{7754DB70-E5D8-4B12-888D-49BDBDD62039}" destId="{CA5C17F5-E40E-43EF-AB30-B25B6EBDC56E}" srcOrd="0" destOrd="0" presId="urn:microsoft.com/office/officeart/2005/8/layout/lProcess2"/>
    <dgm:cxn modelId="{1D6AA2F4-619B-4FB6-8D75-3625C76DB54D}" type="presParOf" srcId="{7754DB70-E5D8-4B12-888D-49BDBDD62039}" destId="{F4313AF3-C6B0-42A7-AC3E-A335A5CE3014}" srcOrd="1" destOrd="0" presId="urn:microsoft.com/office/officeart/2005/8/layout/lProcess2"/>
    <dgm:cxn modelId="{1819BE63-35FD-4942-B91E-66DD848E9D66}" type="presParOf" srcId="{7754DB70-E5D8-4B12-888D-49BDBDD62039}" destId="{696534A5-9CFC-42D5-9E09-D00D29B66877}" srcOrd="2" destOrd="0" presId="urn:microsoft.com/office/officeart/2005/8/layout/lProcess2"/>
    <dgm:cxn modelId="{D6F945BD-64A9-4017-B3DE-81170A77AA1D}" type="presParOf" srcId="{696534A5-9CFC-42D5-9E09-D00D29B66877}" destId="{097B03AE-ADF4-4CB5-92E4-169F79E8B05A}" srcOrd="0" destOrd="0" presId="urn:microsoft.com/office/officeart/2005/8/layout/lProcess2"/>
    <dgm:cxn modelId="{6096DA50-8E5B-4600-9F51-1AA3E379BF63}" type="presParOf" srcId="{097B03AE-ADF4-4CB5-92E4-169F79E8B05A}" destId="{2DA1ADFD-7B90-4AC6-A059-741F9D1D6983}" srcOrd="0" destOrd="0" presId="urn:microsoft.com/office/officeart/2005/8/layout/lProcess2"/>
    <dgm:cxn modelId="{EFF4B619-8E5A-43C5-B4AE-FE613589E31D}" type="presParOf" srcId="{73B903A9-CDE3-41E5-902E-8FC72B1DB35F}" destId="{CEB21909-CB1C-49A0-A5E1-6B008A7A56C7}" srcOrd="1" destOrd="0" presId="urn:microsoft.com/office/officeart/2005/8/layout/lProcess2"/>
    <dgm:cxn modelId="{FEFE6753-2756-4A20-AF29-DDDDCF1802F7}" type="presParOf" srcId="{73B903A9-CDE3-41E5-902E-8FC72B1DB35F}" destId="{EAE408E7-F6DE-4DA5-A35D-8FF1673C7B3D}" srcOrd="2" destOrd="0" presId="urn:microsoft.com/office/officeart/2005/8/layout/lProcess2"/>
    <dgm:cxn modelId="{73E14D6B-9F9A-4C05-AE1E-6CB12928D603}" type="presParOf" srcId="{EAE408E7-F6DE-4DA5-A35D-8FF1673C7B3D}" destId="{78A24945-1D42-4A60-B039-66C796DD8E25}" srcOrd="0" destOrd="0" presId="urn:microsoft.com/office/officeart/2005/8/layout/lProcess2"/>
    <dgm:cxn modelId="{1C77FBF5-DA70-40F2-B4BE-496BEAF8CF3F}" type="presParOf" srcId="{EAE408E7-F6DE-4DA5-A35D-8FF1673C7B3D}" destId="{0E352097-D2B8-4FA4-BAE2-E2AF24E45D72}" srcOrd="1" destOrd="0" presId="urn:microsoft.com/office/officeart/2005/8/layout/lProcess2"/>
    <dgm:cxn modelId="{EA0760ED-E594-412E-8109-3584A0470315}" type="presParOf" srcId="{EAE408E7-F6DE-4DA5-A35D-8FF1673C7B3D}" destId="{26E2F582-24B9-4BE8-A229-C01942A6D67E}" srcOrd="2" destOrd="0" presId="urn:microsoft.com/office/officeart/2005/8/layout/lProcess2"/>
    <dgm:cxn modelId="{2855029E-F536-4A80-B2FF-FA5EB0EB422B}" type="presParOf" srcId="{26E2F582-24B9-4BE8-A229-C01942A6D67E}" destId="{E487D26B-8775-41D6-BB3F-B655DEE2E76D}" srcOrd="0" destOrd="0" presId="urn:microsoft.com/office/officeart/2005/8/layout/lProcess2"/>
    <dgm:cxn modelId="{2F81B663-2665-4482-9DCF-175F73B3CF19}" type="presParOf" srcId="{E487D26B-8775-41D6-BB3F-B655DEE2E76D}" destId="{7894AA1C-6184-4026-9605-F804092AAB71}" srcOrd="0" destOrd="0" presId="urn:microsoft.com/office/officeart/2005/8/layout/lProcess2"/>
    <dgm:cxn modelId="{215A23B5-30B4-4B61-8791-2C8C6FDCB329}" type="presParOf" srcId="{73B903A9-CDE3-41E5-902E-8FC72B1DB35F}" destId="{7CC39723-EE55-4DA9-84A9-E8471198B7BA}" srcOrd="3" destOrd="0" presId="urn:microsoft.com/office/officeart/2005/8/layout/lProcess2"/>
    <dgm:cxn modelId="{9AF849C3-AFFD-42B0-BFBB-BBB16025430D}" type="presParOf" srcId="{73B903A9-CDE3-41E5-902E-8FC72B1DB35F}" destId="{717AD508-5286-43FD-9EA1-F89C8775DA7C}" srcOrd="4" destOrd="0" presId="urn:microsoft.com/office/officeart/2005/8/layout/lProcess2"/>
    <dgm:cxn modelId="{6DD84974-F22C-4FDB-8F75-25F8BF344A2B}" type="presParOf" srcId="{717AD508-5286-43FD-9EA1-F89C8775DA7C}" destId="{C85533BC-ED95-43E3-B092-69296FE0FDDB}" srcOrd="0" destOrd="0" presId="urn:microsoft.com/office/officeart/2005/8/layout/lProcess2"/>
    <dgm:cxn modelId="{8F263F8F-177A-440B-9AF4-76E641DB7900}" type="presParOf" srcId="{717AD508-5286-43FD-9EA1-F89C8775DA7C}" destId="{ADDE2AA2-AEDB-43C3-A889-09813C3F5E82}" srcOrd="1" destOrd="0" presId="urn:microsoft.com/office/officeart/2005/8/layout/lProcess2"/>
    <dgm:cxn modelId="{A8877823-E02C-4CBB-9950-5EC021A785E6}" type="presParOf" srcId="{717AD508-5286-43FD-9EA1-F89C8775DA7C}" destId="{630521C3-4BBD-463C-8ED8-BB5641A6AF5D}" srcOrd="2" destOrd="0" presId="urn:microsoft.com/office/officeart/2005/8/layout/lProcess2"/>
    <dgm:cxn modelId="{25F67025-A108-4596-8F37-1395A215AC7B}" type="presParOf" srcId="{630521C3-4BBD-463C-8ED8-BB5641A6AF5D}" destId="{0E4FD044-A8E2-46D6-97AA-BD938E4B4111}" srcOrd="0" destOrd="0" presId="urn:microsoft.com/office/officeart/2005/8/layout/lProcess2"/>
    <dgm:cxn modelId="{22A72C0A-806D-4403-BD95-5E7EF17AD6FF}" type="presParOf" srcId="{0E4FD044-A8E2-46D6-97AA-BD938E4B4111}" destId="{9B1A361E-7758-4C0D-A584-F42609390F79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64F57D-2A4F-4630-AEAF-9A4AF9AFB388}">
      <dsp:nvSpPr>
        <dsp:cNvPr id="0" name=""/>
        <dsp:cNvSpPr/>
      </dsp:nvSpPr>
      <dsp:spPr>
        <a:xfrm>
          <a:off x="405414" y="447402"/>
          <a:ext cx="1711151" cy="83829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5369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20" kern="1200" baseline="0" dirty="0"/>
        </a:p>
      </dsp:txBody>
      <dsp:txXfrm>
        <a:off x="405414" y="447402"/>
        <a:ext cx="1711151" cy="251488"/>
      </dsp:txXfrm>
    </dsp:sp>
    <dsp:sp modelId="{A90E5388-000C-4887-ABEB-77A09D0571EE}">
      <dsp:nvSpPr>
        <dsp:cNvPr id="0" name=""/>
        <dsp:cNvSpPr/>
      </dsp:nvSpPr>
      <dsp:spPr>
        <a:xfrm>
          <a:off x="80796" y="1584173"/>
          <a:ext cx="2639896" cy="660835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ВСЕГО</a:t>
          </a:r>
          <a:endParaRPr lang="ru-RU" sz="2000" b="1" kern="1200" dirty="0"/>
        </a:p>
      </dsp:txBody>
      <dsp:txXfrm>
        <a:off x="80796" y="1584173"/>
        <a:ext cx="2639896" cy="660835"/>
      </dsp:txXfrm>
    </dsp:sp>
    <dsp:sp modelId="{6EBBCBB3-FBCF-4D2C-BEE4-65B16468611D}">
      <dsp:nvSpPr>
        <dsp:cNvPr id="0" name=""/>
        <dsp:cNvSpPr/>
      </dsp:nvSpPr>
      <dsp:spPr>
        <a:xfrm>
          <a:off x="80796" y="2376264"/>
          <a:ext cx="2611525" cy="735757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none" strike="noStrike" kern="1200" dirty="0" smtClean="0">
              <a:effectLst/>
            </a:rPr>
            <a:t>Налоговые доходы</a:t>
          </a:r>
          <a:endParaRPr lang="ru-RU" sz="2000" b="1" kern="1200" dirty="0"/>
        </a:p>
      </dsp:txBody>
      <dsp:txXfrm>
        <a:off x="80796" y="2376264"/>
        <a:ext cx="2611525" cy="735757"/>
      </dsp:txXfrm>
    </dsp:sp>
    <dsp:sp modelId="{64D1E2EF-00BF-4149-9F6E-69587D97FA78}">
      <dsp:nvSpPr>
        <dsp:cNvPr id="0" name=""/>
        <dsp:cNvSpPr/>
      </dsp:nvSpPr>
      <dsp:spPr>
        <a:xfrm>
          <a:off x="141053" y="3240357"/>
          <a:ext cx="2578866" cy="748680"/>
        </a:xfrm>
        <a:prstGeom prst="roundRect">
          <a:avLst>
            <a:gd name="adj" fmla="val 10000"/>
          </a:avLst>
        </a:prstGeom>
        <a:solidFill>
          <a:srgbClr val="FFFF99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Неналоговые доходы</a:t>
          </a:r>
          <a:endParaRPr lang="ru-RU" sz="2000" b="1" kern="1200" dirty="0"/>
        </a:p>
      </dsp:txBody>
      <dsp:txXfrm>
        <a:off x="141053" y="3240357"/>
        <a:ext cx="2578866" cy="748680"/>
      </dsp:txXfrm>
    </dsp:sp>
    <dsp:sp modelId="{B8B40EDD-32EF-4B51-8C32-82D2C59C62BD}">
      <dsp:nvSpPr>
        <dsp:cNvPr id="0" name=""/>
        <dsp:cNvSpPr/>
      </dsp:nvSpPr>
      <dsp:spPr>
        <a:xfrm>
          <a:off x="109801" y="4104457"/>
          <a:ext cx="2625651" cy="831644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Безвозмездные поступления</a:t>
          </a:r>
          <a:endParaRPr lang="ru-RU" sz="2000" b="1" kern="1200" dirty="0"/>
        </a:p>
      </dsp:txBody>
      <dsp:txXfrm>
        <a:off x="109801" y="4104457"/>
        <a:ext cx="2625651" cy="831644"/>
      </dsp:txXfrm>
    </dsp:sp>
    <dsp:sp modelId="{7C6816B6-053F-401B-AAC7-4152CD06084B}">
      <dsp:nvSpPr>
        <dsp:cNvPr id="0" name=""/>
        <dsp:cNvSpPr/>
      </dsp:nvSpPr>
      <dsp:spPr>
        <a:xfrm>
          <a:off x="2779639" y="0"/>
          <a:ext cx="1860675" cy="51845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2018 год</a:t>
          </a:r>
          <a:endParaRPr lang="ru-RU" sz="1800" b="1" kern="1200" dirty="0"/>
        </a:p>
      </dsp:txBody>
      <dsp:txXfrm>
        <a:off x="2779639" y="0"/>
        <a:ext cx="1860675" cy="1555372"/>
      </dsp:txXfrm>
    </dsp:sp>
    <dsp:sp modelId="{93574F18-532A-423D-B9F9-94C58D7B98FB}">
      <dsp:nvSpPr>
        <dsp:cNvPr id="0" name=""/>
        <dsp:cNvSpPr/>
      </dsp:nvSpPr>
      <dsp:spPr>
        <a:xfrm>
          <a:off x="2820336" y="1555574"/>
          <a:ext cx="1779282" cy="716613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3 178 240,3</a:t>
          </a:r>
          <a:endParaRPr lang="ru-RU" sz="1800" b="1" kern="1200" dirty="0"/>
        </a:p>
      </dsp:txBody>
      <dsp:txXfrm>
        <a:off x="2820336" y="1555574"/>
        <a:ext cx="1779282" cy="716613"/>
      </dsp:txXfrm>
    </dsp:sp>
    <dsp:sp modelId="{7DCDA4C1-ED5F-4420-B50A-19469081078E}">
      <dsp:nvSpPr>
        <dsp:cNvPr id="0" name=""/>
        <dsp:cNvSpPr/>
      </dsp:nvSpPr>
      <dsp:spPr>
        <a:xfrm>
          <a:off x="2832252" y="2399319"/>
          <a:ext cx="1693854" cy="716613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946 015,0</a:t>
          </a:r>
          <a:endParaRPr lang="ru-RU" sz="1800" b="1" kern="1200" dirty="0"/>
        </a:p>
      </dsp:txBody>
      <dsp:txXfrm>
        <a:off x="2832252" y="2399319"/>
        <a:ext cx="1693854" cy="716613"/>
      </dsp:txXfrm>
    </dsp:sp>
    <dsp:sp modelId="{2E376EB5-EBE0-405A-865C-4888FCE0C72F}">
      <dsp:nvSpPr>
        <dsp:cNvPr id="0" name=""/>
        <dsp:cNvSpPr/>
      </dsp:nvSpPr>
      <dsp:spPr>
        <a:xfrm>
          <a:off x="2893848" y="3209297"/>
          <a:ext cx="1632258" cy="716613"/>
        </a:xfrm>
        <a:prstGeom prst="roundRect">
          <a:avLst>
            <a:gd name="adj" fmla="val 10000"/>
          </a:avLst>
        </a:prstGeom>
        <a:solidFill>
          <a:srgbClr val="FFFF99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272 574,4</a:t>
          </a:r>
          <a:endParaRPr lang="ru-RU" sz="1800" b="1" kern="1200" dirty="0"/>
        </a:p>
      </dsp:txBody>
      <dsp:txXfrm>
        <a:off x="2893848" y="3209297"/>
        <a:ext cx="1632258" cy="716613"/>
      </dsp:txXfrm>
    </dsp:sp>
    <dsp:sp modelId="{284AE312-A369-4328-AF98-1B119FD94410}">
      <dsp:nvSpPr>
        <dsp:cNvPr id="0" name=""/>
        <dsp:cNvSpPr/>
      </dsp:nvSpPr>
      <dsp:spPr>
        <a:xfrm>
          <a:off x="2855168" y="4082162"/>
          <a:ext cx="1744450" cy="888987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1 959 650,9</a:t>
          </a:r>
          <a:endParaRPr lang="ru-RU" sz="1800" b="1" kern="1200" dirty="0"/>
        </a:p>
      </dsp:txBody>
      <dsp:txXfrm>
        <a:off x="2855168" y="4082162"/>
        <a:ext cx="1744450" cy="888987"/>
      </dsp:txXfrm>
    </dsp:sp>
    <dsp:sp modelId="{023EE6B5-BDDA-4826-83E2-A780CA8E09F1}">
      <dsp:nvSpPr>
        <dsp:cNvPr id="0" name=""/>
        <dsp:cNvSpPr/>
      </dsp:nvSpPr>
      <dsp:spPr>
        <a:xfrm>
          <a:off x="4779865" y="0"/>
          <a:ext cx="1860675" cy="51845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2019 год</a:t>
          </a:r>
          <a:endParaRPr lang="ru-RU" sz="1800" b="1" kern="1200" dirty="0"/>
        </a:p>
      </dsp:txBody>
      <dsp:txXfrm>
        <a:off x="4779865" y="0"/>
        <a:ext cx="1860675" cy="1555372"/>
      </dsp:txXfrm>
    </dsp:sp>
    <dsp:sp modelId="{DE911F37-5055-444B-9B73-93244A07FAE4}">
      <dsp:nvSpPr>
        <dsp:cNvPr id="0" name=""/>
        <dsp:cNvSpPr/>
      </dsp:nvSpPr>
      <dsp:spPr>
        <a:xfrm>
          <a:off x="4836065" y="1556312"/>
          <a:ext cx="1748275" cy="729777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2</a:t>
          </a:r>
          <a:r>
            <a:rPr lang="ru-RU" sz="1800" b="1" kern="1200" baseline="0" dirty="0" smtClean="0"/>
            <a:t> 852 635,9</a:t>
          </a:r>
          <a:endParaRPr lang="ru-RU" sz="1800" b="1" kern="1200" dirty="0"/>
        </a:p>
      </dsp:txBody>
      <dsp:txXfrm>
        <a:off x="4836065" y="1556312"/>
        <a:ext cx="1748275" cy="729777"/>
      </dsp:txXfrm>
    </dsp:sp>
    <dsp:sp modelId="{4CEB3EC3-B32A-49C0-8ECA-6980DFB2AD48}">
      <dsp:nvSpPr>
        <dsp:cNvPr id="0" name=""/>
        <dsp:cNvSpPr/>
      </dsp:nvSpPr>
      <dsp:spPr>
        <a:xfrm>
          <a:off x="4870748" y="2400113"/>
          <a:ext cx="1748275" cy="729777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978 862,6</a:t>
          </a:r>
          <a:endParaRPr lang="ru-RU" sz="1800" b="1" kern="1200" dirty="0"/>
        </a:p>
      </dsp:txBody>
      <dsp:txXfrm>
        <a:off x="4870748" y="2400113"/>
        <a:ext cx="1748275" cy="729777"/>
      </dsp:txXfrm>
    </dsp:sp>
    <dsp:sp modelId="{A8B5D176-AF93-4EAF-A3EA-C4D800AEA5BB}">
      <dsp:nvSpPr>
        <dsp:cNvPr id="0" name=""/>
        <dsp:cNvSpPr/>
      </dsp:nvSpPr>
      <dsp:spPr>
        <a:xfrm>
          <a:off x="4836065" y="3240413"/>
          <a:ext cx="1748275" cy="729777"/>
        </a:xfrm>
        <a:prstGeom prst="roundRect">
          <a:avLst>
            <a:gd name="adj" fmla="val 10000"/>
          </a:avLst>
        </a:prstGeom>
        <a:solidFill>
          <a:srgbClr val="FFFF99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270 812,6</a:t>
          </a:r>
          <a:endParaRPr lang="ru-RU" sz="1800" b="1" kern="1200" dirty="0"/>
        </a:p>
      </dsp:txBody>
      <dsp:txXfrm>
        <a:off x="4836065" y="3240413"/>
        <a:ext cx="1748275" cy="729777"/>
      </dsp:txXfrm>
    </dsp:sp>
    <dsp:sp modelId="{AC0CE66E-A557-406C-8C93-C2D8023ABA9A}">
      <dsp:nvSpPr>
        <dsp:cNvPr id="0" name=""/>
        <dsp:cNvSpPr/>
      </dsp:nvSpPr>
      <dsp:spPr>
        <a:xfrm>
          <a:off x="4836065" y="4082463"/>
          <a:ext cx="1748275" cy="841943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1 602 960,7</a:t>
          </a:r>
          <a:endParaRPr lang="ru-RU" sz="1800" b="1" kern="1200" dirty="0"/>
        </a:p>
      </dsp:txBody>
      <dsp:txXfrm>
        <a:off x="4836065" y="4082463"/>
        <a:ext cx="1748275" cy="841943"/>
      </dsp:txXfrm>
    </dsp:sp>
    <dsp:sp modelId="{265B80C1-3312-4E27-8E0F-2E6F1F68E372}">
      <dsp:nvSpPr>
        <dsp:cNvPr id="0" name=""/>
        <dsp:cNvSpPr/>
      </dsp:nvSpPr>
      <dsp:spPr>
        <a:xfrm>
          <a:off x="6780092" y="0"/>
          <a:ext cx="1860675" cy="51845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2020 год</a:t>
          </a:r>
          <a:endParaRPr lang="ru-RU" sz="1800" b="1" kern="1200" dirty="0"/>
        </a:p>
      </dsp:txBody>
      <dsp:txXfrm>
        <a:off x="6780092" y="0"/>
        <a:ext cx="1860675" cy="1555372"/>
      </dsp:txXfrm>
    </dsp:sp>
    <dsp:sp modelId="{79EEA2CC-9419-4627-9DF4-285F7A803E8C}">
      <dsp:nvSpPr>
        <dsp:cNvPr id="0" name=""/>
        <dsp:cNvSpPr/>
      </dsp:nvSpPr>
      <dsp:spPr>
        <a:xfrm>
          <a:off x="6851802" y="1556312"/>
          <a:ext cx="1717254" cy="729777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3 025</a:t>
          </a:r>
          <a:r>
            <a:rPr lang="ru-RU" sz="1800" b="1" kern="1200" baseline="0" dirty="0" smtClean="0"/>
            <a:t> 045,4</a:t>
          </a:r>
          <a:endParaRPr lang="ru-RU" sz="1800" b="1" kern="1200" dirty="0"/>
        </a:p>
      </dsp:txBody>
      <dsp:txXfrm>
        <a:off x="6851802" y="1556312"/>
        <a:ext cx="1717254" cy="729777"/>
      </dsp:txXfrm>
    </dsp:sp>
    <dsp:sp modelId="{6328C3CB-114E-43C4-8664-7D6620C217D6}">
      <dsp:nvSpPr>
        <dsp:cNvPr id="0" name=""/>
        <dsp:cNvSpPr/>
      </dsp:nvSpPr>
      <dsp:spPr>
        <a:xfrm>
          <a:off x="6851802" y="2398362"/>
          <a:ext cx="1717254" cy="729777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1 012 468,2</a:t>
          </a:r>
          <a:endParaRPr lang="ru-RU" sz="1800" b="1" kern="1200" dirty="0"/>
        </a:p>
      </dsp:txBody>
      <dsp:txXfrm>
        <a:off x="6851802" y="2398362"/>
        <a:ext cx="1717254" cy="729777"/>
      </dsp:txXfrm>
    </dsp:sp>
    <dsp:sp modelId="{822F8C5E-96C0-43FC-A7A2-D9165C1645DC}">
      <dsp:nvSpPr>
        <dsp:cNvPr id="0" name=""/>
        <dsp:cNvSpPr/>
      </dsp:nvSpPr>
      <dsp:spPr>
        <a:xfrm>
          <a:off x="6851802" y="3240413"/>
          <a:ext cx="1717254" cy="729777"/>
        </a:xfrm>
        <a:prstGeom prst="roundRect">
          <a:avLst>
            <a:gd name="adj" fmla="val 10000"/>
          </a:avLst>
        </a:prstGeom>
        <a:solidFill>
          <a:srgbClr val="FFFF99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265</a:t>
          </a:r>
          <a:r>
            <a:rPr lang="ru-RU" sz="1800" b="1" kern="1200" baseline="0" dirty="0" smtClean="0"/>
            <a:t> 438,2</a:t>
          </a:r>
          <a:endParaRPr lang="ru-RU" sz="1800" b="1" kern="1200" dirty="0"/>
        </a:p>
      </dsp:txBody>
      <dsp:txXfrm>
        <a:off x="6851802" y="3240413"/>
        <a:ext cx="1717254" cy="729777"/>
      </dsp:txXfrm>
    </dsp:sp>
    <dsp:sp modelId="{78E7A40C-5D5E-4996-8D97-B1F50B8AA7C0}">
      <dsp:nvSpPr>
        <dsp:cNvPr id="0" name=""/>
        <dsp:cNvSpPr/>
      </dsp:nvSpPr>
      <dsp:spPr>
        <a:xfrm>
          <a:off x="6851802" y="4082463"/>
          <a:ext cx="1717254" cy="841943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1 747 139,0</a:t>
          </a:r>
          <a:endParaRPr lang="ru-RU" sz="1800" b="1" kern="1200" dirty="0"/>
        </a:p>
      </dsp:txBody>
      <dsp:txXfrm>
        <a:off x="6851802" y="4082463"/>
        <a:ext cx="1717254" cy="84194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F3DBC4-1A7C-4B15-A6AE-B7CE202BCDC3}">
      <dsp:nvSpPr>
        <dsp:cNvPr id="0" name=""/>
        <dsp:cNvSpPr/>
      </dsp:nvSpPr>
      <dsp:spPr>
        <a:xfrm>
          <a:off x="456809" y="2029091"/>
          <a:ext cx="441679" cy="13699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0839" y="0"/>
              </a:lnTo>
              <a:lnTo>
                <a:pt x="220839" y="1369923"/>
              </a:lnTo>
              <a:lnTo>
                <a:pt x="441679" y="1369923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41665" y="2678069"/>
        <a:ext cx="71968" cy="71968"/>
      </dsp:txXfrm>
    </dsp:sp>
    <dsp:sp modelId="{628FCBAA-CDCD-4F84-A001-BA49AD8FBE30}">
      <dsp:nvSpPr>
        <dsp:cNvPr id="0" name=""/>
        <dsp:cNvSpPr/>
      </dsp:nvSpPr>
      <dsp:spPr>
        <a:xfrm>
          <a:off x="456809" y="2029091"/>
          <a:ext cx="445477" cy="4000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2738" y="0"/>
              </a:lnTo>
              <a:lnTo>
                <a:pt x="222738" y="400056"/>
              </a:lnTo>
              <a:lnTo>
                <a:pt x="445477" y="400056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664579" y="2214151"/>
        <a:ext cx="29937" cy="29937"/>
      </dsp:txXfrm>
    </dsp:sp>
    <dsp:sp modelId="{0F45A82F-408F-4FC7-B8CB-A27D9595AAE1}">
      <dsp:nvSpPr>
        <dsp:cNvPr id="0" name=""/>
        <dsp:cNvSpPr/>
      </dsp:nvSpPr>
      <dsp:spPr>
        <a:xfrm>
          <a:off x="456809" y="1477495"/>
          <a:ext cx="445477" cy="551596"/>
        </a:xfrm>
        <a:custGeom>
          <a:avLst/>
          <a:gdLst/>
          <a:ahLst/>
          <a:cxnLst/>
          <a:rect l="0" t="0" r="0" b="0"/>
          <a:pathLst>
            <a:path>
              <a:moveTo>
                <a:pt x="0" y="551596"/>
              </a:moveTo>
              <a:lnTo>
                <a:pt x="222738" y="551596"/>
              </a:lnTo>
              <a:lnTo>
                <a:pt x="222738" y="0"/>
              </a:lnTo>
              <a:lnTo>
                <a:pt x="445477" y="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661822" y="1735567"/>
        <a:ext cx="35450" cy="35450"/>
      </dsp:txXfrm>
    </dsp:sp>
    <dsp:sp modelId="{D8B069D6-AD01-4C99-A3A3-7DCFFC7CCF78}">
      <dsp:nvSpPr>
        <dsp:cNvPr id="0" name=""/>
        <dsp:cNvSpPr/>
      </dsp:nvSpPr>
      <dsp:spPr>
        <a:xfrm>
          <a:off x="456809" y="458265"/>
          <a:ext cx="445477" cy="1570826"/>
        </a:xfrm>
        <a:custGeom>
          <a:avLst/>
          <a:gdLst/>
          <a:ahLst/>
          <a:cxnLst/>
          <a:rect l="0" t="0" r="0" b="0"/>
          <a:pathLst>
            <a:path>
              <a:moveTo>
                <a:pt x="0" y="1570826"/>
              </a:moveTo>
              <a:lnTo>
                <a:pt x="222738" y="1570826"/>
              </a:lnTo>
              <a:lnTo>
                <a:pt x="222738" y="0"/>
              </a:lnTo>
              <a:lnTo>
                <a:pt x="445477" y="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638728" y="1202859"/>
        <a:ext cx="81638" cy="81638"/>
      </dsp:txXfrm>
    </dsp:sp>
    <dsp:sp modelId="{A2604263-CFE8-4429-96E8-31768ABBCA9B}">
      <dsp:nvSpPr>
        <dsp:cNvPr id="0" name=""/>
        <dsp:cNvSpPr/>
      </dsp:nvSpPr>
      <dsp:spPr>
        <a:xfrm rot="16200000">
          <a:off x="-1800687" y="1800687"/>
          <a:ext cx="4058183" cy="45680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/>
            <a:t>Основные  направления</a:t>
          </a:r>
          <a:endParaRPr lang="ru-RU" sz="2000" b="1" kern="1200" baseline="0" dirty="0"/>
        </a:p>
      </dsp:txBody>
      <dsp:txXfrm rot="16200000">
        <a:off x="-1800687" y="1800687"/>
        <a:ext cx="4058183" cy="456809"/>
      </dsp:txXfrm>
    </dsp:sp>
    <dsp:sp modelId="{424CDBE4-4118-4EEE-9963-AB5C19CECC72}">
      <dsp:nvSpPr>
        <dsp:cNvPr id="0" name=""/>
        <dsp:cNvSpPr/>
      </dsp:nvSpPr>
      <dsp:spPr>
        <a:xfrm>
          <a:off x="902286" y="0"/>
          <a:ext cx="4737416" cy="91653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Создание условий для обеспечения качественными коммунальными услугами</a:t>
          </a:r>
          <a:endParaRPr lang="ru-RU" sz="1800" b="1" kern="1200" dirty="0"/>
        </a:p>
      </dsp:txBody>
      <dsp:txXfrm>
        <a:off x="902286" y="0"/>
        <a:ext cx="4737416" cy="916530"/>
      </dsp:txXfrm>
    </dsp:sp>
    <dsp:sp modelId="{BA719E3D-97C9-4EB1-BE62-F895148A369C}">
      <dsp:nvSpPr>
        <dsp:cNvPr id="0" name=""/>
        <dsp:cNvSpPr/>
      </dsp:nvSpPr>
      <dsp:spPr>
        <a:xfrm>
          <a:off x="902286" y="1080120"/>
          <a:ext cx="4739422" cy="79474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Создание условий в населенных пунктах района для оказания бытовых услуг</a:t>
          </a:r>
          <a:endParaRPr lang="ru-RU" sz="1800" b="1" kern="1200" dirty="0"/>
        </a:p>
      </dsp:txBody>
      <dsp:txXfrm>
        <a:off x="902286" y="1080120"/>
        <a:ext cx="4739422" cy="794748"/>
      </dsp:txXfrm>
    </dsp:sp>
    <dsp:sp modelId="{9C3C74A3-F517-4DF1-A9EC-962475A55CA4}">
      <dsp:nvSpPr>
        <dsp:cNvPr id="0" name=""/>
        <dsp:cNvSpPr/>
      </dsp:nvSpPr>
      <dsp:spPr>
        <a:xfrm>
          <a:off x="902286" y="2016223"/>
          <a:ext cx="4731819" cy="82585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Обеспечение равных прав потребителей на получение жилищно-коммунальных услуг</a:t>
          </a:r>
          <a:endParaRPr lang="ru-RU" sz="1800" b="1" kern="1200" dirty="0"/>
        </a:p>
      </dsp:txBody>
      <dsp:txXfrm>
        <a:off x="902286" y="2016223"/>
        <a:ext cx="4731819" cy="825851"/>
      </dsp:txXfrm>
    </dsp:sp>
    <dsp:sp modelId="{435483DC-1ABE-4425-A741-3AC85F78A127}">
      <dsp:nvSpPr>
        <dsp:cNvPr id="0" name=""/>
        <dsp:cNvSpPr/>
      </dsp:nvSpPr>
      <dsp:spPr>
        <a:xfrm>
          <a:off x="898489" y="2981605"/>
          <a:ext cx="4773221" cy="83481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Обеспечение равных прав потребителей на получение энергетических ресурсов</a:t>
          </a:r>
          <a:endParaRPr lang="ru-RU" sz="1800" b="1" kern="1200" dirty="0"/>
        </a:p>
      </dsp:txBody>
      <dsp:txXfrm>
        <a:off x="898489" y="2981605"/>
        <a:ext cx="4773221" cy="83481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F30F42-240F-4DBC-A565-A743FDFD526B}">
      <dsp:nvSpPr>
        <dsp:cNvPr id="0" name=""/>
        <dsp:cNvSpPr/>
      </dsp:nvSpPr>
      <dsp:spPr>
        <a:xfrm>
          <a:off x="0" y="0"/>
          <a:ext cx="2338889" cy="576064"/>
        </a:xfrm>
        <a:prstGeom prst="chevron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2018 год –                    576 580,8 тыс. рублей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0" y="0"/>
        <a:ext cx="2338889" cy="576064"/>
      </dsp:txXfrm>
    </dsp:sp>
    <dsp:sp modelId="{A961A449-4DB0-4F63-B0BB-95A41D8BAB0A}">
      <dsp:nvSpPr>
        <dsp:cNvPr id="0" name=""/>
        <dsp:cNvSpPr/>
      </dsp:nvSpPr>
      <dsp:spPr>
        <a:xfrm>
          <a:off x="2022053" y="0"/>
          <a:ext cx="2338889" cy="576064"/>
        </a:xfrm>
        <a:prstGeom prst="chevron">
          <a:avLst/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2019 год –                    445 572,0 тыс. рублей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2022053" y="0"/>
        <a:ext cx="2338889" cy="576064"/>
      </dsp:txXfrm>
    </dsp:sp>
    <dsp:sp modelId="{F126B238-20D1-48B2-BE12-6E509F5388FF}">
      <dsp:nvSpPr>
        <dsp:cNvPr id="0" name=""/>
        <dsp:cNvSpPr/>
      </dsp:nvSpPr>
      <dsp:spPr>
        <a:xfrm>
          <a:off x="4044895" y="0"/>
          <a:ext cx="2338889" cy="576064"/>
        </a:xfrm>
        <a:prstGeom prst="chevron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2020 год –                     526 328,3 тыс. рублей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4044895" y="0"/>
        <a:ext cx="2338889" cy="57606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64F57D-2A4F-4630-AEAF-9A4AF9AFB388}">
      <dsp:nvSpPr>
        <dsp:cNvPr id="0" name=""/>
        <dsp:cNvSpPr/>
      </dsp:nvSpPr>
      <dsp:spPr>
        <a:xfrm>
          <a:off x="3294" y="0"/>
          <a:ext cx="3494665" cy="576899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5369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20" kern="1200" baseline="0" dirty="0"/>
        </a:p>
      </dsp:txBody>
      <dsp:txXfrm>
        <a:off x="3294" y="0"/>
        <a:ext cx="3494665" cy="1730699"/>
      </dsp:txXfrm>
    </dsp:sp>
    <dsp:sp modelId="{A90E5388-000C-4887-ABEB-77A09D0571EE}">
      <dsp:nvSpPr>
        <dsp:cNvPr id="0" name=""/>
        <dsp:cNvSpPr/>
      </dsp:nvSpPr>
      <dsp:spPr>
        <a:xfrm>
          <a:off x="74531" y="1731790"/>
          <a:ext cx="3352190" cy="667392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ВСЕГО</a:t>
          </a:r>
          <a:endParaRPr lang="ru-RU" sz="1800" b="1" kern="1200" dirty="0"/>
        </a:p>
      </dsp:txBody>
      <dsp:txXfrm>
        <a:off x="74531" y="1731790"/>
        <a:ext cx="3352190" cy="667392"/>
      </dsp:txXfrm>
    </dsp:sp>
    <dsp:sp modelId="{6EBBCBB3-FBCF-4D2C-BEE4-65B16468611D}">
      <dsp:nvSpPr>
        <dsp:cNvPr id="0" name=""/>
        <dsp:cNvSpPr/>
      </dsp:nvSpPr>
      <dsp:spPr>
        <a:xfrm>
          <a:off x="74531" y="2501858"/>
          <a:ext cx="3352190" cy="667392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strike="noStrike" kern="1200" dirty="0" smtClean="0">
              <a:effectLst/>
            </a:rPr>
            <a:t>Подпрограмма «Стимулирование жилищного строительства» , тыс.рублей</a:t>
          </a:r>
          <a:endParaRPr lang="ru-RU" sz="1400" b="1" kern="1200" dirty="0"/>
        </a:p>
      </dsp:txBody>
      <dsp:txXfrm>
        <a:off x="74531" y="2501858"/>
        <a:ext cx="3352190" cy="667392"/>
      </dsp:txXfrm>
    </dsp:sp>
    <dsp:sp modelId="{64D1E2EF-00BF-4149-9F6E-69587D97FA78}">
      <dsp:nvSpPr>
        <dsp:cNvPr id="0" name=""/>
        <dsp:cNvSpPr/>
      </dsp:nvSpPr>
      <dsp:spPr>
        <a:xfrm>
          <a:off x="74531" y="3271926"/>
          <a:ext cx="3352190" cy="667392"/>
        </a:xfrm>
        <a:prstGeom prst="roundRect">
          <a:avLst>
            <a:gd name="adj" fmla="val 10000"/>
          </a:avLst>
        </a:prstGeom>
        <a:solidFill>
          <a:srgbClr val="FFFF99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Количество приобретаемых жилых помещений, единиц </a:t>
          </a:r>
          <a:endParaRPr lang="ru-RU" sz="1400" b="1" kern="1200" dirty="0"/>
        </a:p>
      </dsp:txBody>
      <dsp:txXfrm>
        <a:off x="74531" y="3271926"/>
        <a:ext cx="3352190" cy="667392"/>
      </dsp:txXfrm>
    </dsp:sp>
    <dsp:sp modelId="{B8B40EDD-32EF-4B51-8C32-82D2C59C62BD}">
      <dsp:nvSpPr>
        <dsp:cNvPr id="0" name=""/>
        <dsp:cNvSpPr/>
      </dsp:nvSpPr>
      <dsp:spPr>
        <a:xfrm>
          <a:off x="74531" y="4041995"/>
          <a:ext cx="3352190" cy="667392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strike="noStrike" kern="1200" dirty="0" smtClean="0">
              <a:effectLst/>
            </a:rPr>
            <a:t>Подпрограмма «Улучшение жилищных условий отдельных категорий граждан», тыс.рублей</a:t>
          </a:r>
          <a:endParaRPr lang="ru-RU" sz="1400" b="1" kern="1200" dirty="0"/>
        </a:p>
      </dsp:txBody>
      <dsp:txXfrm>
        <a:off x="74531" y="4041995"/>
        <a:ext cx="3352190" cy="667392"/>
      </dsp:txXfrm>
    </dsp:sp>
    <dsp:sp modelId="{1918D06C-4D8A-492E-8B1F-D1A68D8C8FB5}">
      <dsp:nvSpPr>
        <dsp:cNvPr id="0" name=""/>
        <dsp:cNvSpPr/>
      </dsp:nvSpPr>
      <dsp:spPr>
        <a:xfrm>
          <a:off x="74531" y="4812063"/>
          <a:ext cx="3352190" cy="667392"/>
        </a:xfrm>
        <a:prstGeom prst="roundRect">
          <a:avLst>
            <a:gd name="adj" fmla="val 10000"/>
          </a:avLst>
        </a:prstGeom>
        <a:solidFill>
          <a:srgbClr val="FFFF99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Количество субсидий молодым семьям, единиц</a:t>
          </a:r>
          <a:endParaRPr lang="ru-RU" sz="1400" b="1" kern="1200" dirty="0"/>
        </a:p>
      </dsp:txBody>
      <dsp:txXfrm>
        <a:off x="74531" y="4812063"/>
        <a:ext cx="3352190" cy="667392"/>
      </dsp:txXfrm>
    </dsp:sp>
    <dsp:sp modelId="{7C6816B6-053F-401B-AAC7-4152CD06084B}">
      <dsp:nvSpPr>
        <dsp:cNvPr id="0" name=""/>
        <dsp:cNvSpPr/>
      </dsp:nvSpPr>
      <dsp:spPr>
        <a:xfrm>
          <a:off x="3614619" y="0"/>
          <a:ext cx="1555465" cy="576899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2018 год</a:t>
          </a:r>
          <a:endParaRPr lang="ru-RU" sz="1800" b="1" kern="1200" dirty="0"/>
        </a:p>
      </dsp:txBody>
      <dsp:txXfrm>
        <a:off x="3614619" y="0"/>
        <a:ext cx="1555465" cy="1730699"/>
      </dsp:txXfrm>
    </dsp:sp>
    <dsp:sp modelId="{93574F18-532A-423D-B9F9-94C58D7B98FB}">
      <dsp:nvSpPr>
        <dsp:cNvPr id="0" name=""/>
        <dsp:cNvSpPr/>
      </dsp:nvSpPr>
      <dsp:spPr>
        <a:xfrm>
          <a:off x="3770166" y="1731790"/>
          <a:ext cx="1244372" cy="667392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19 927,2</a:t>
          </a:r>
          <a:endParaRPr lang="ru-RU" sz="1800" b="1" kern="1200" dirty="0"/>
        </a:p>
      </dsp:txBody>
      <dsp:txXfrm>
        <a:off x="3770166" y="1731790"/>
        <a:ext cx="1244372" cy="667392"/>
      </dsp:txXfrm>
    </dsp:sp>
    <dsp:sp modelId="{7DCDA4C1-ED5F-4420-B50A-19469081078E}">
      <dsp:nvSpPr>
        <dsp:cNvPr id="0" name=""/>
        <dsp:cNvSpPr/>
      </dsp:nvSpPr>
      <dsp:spPr>
        <a:xfrm>
          <a:off x="3744420" y="2517582"/>
          <a:ext cx="1244372" cy="667392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19 160,7</a:t>
          </a:r>
          <a:endParaRPr lang="ru-RU" sz="1800" b="1" kern="1200" dirty="0"/>
        </a:p>
      </dsp:txBody>
      <dsp:txXfrm>
        <a:off x="3744420" y="2517582"/>
        <a:ext cx="1244372" cy="667392"/>
      </dsp:txXfrm>
    </dsp:sp>
    <dsp:sp modelId="{2E376EB5-EBE0-405A-865C-4888FCE0C72F}">
      <dsp:nvSpPr>
        <dsp:cNvPr id="0" name=""/>
        <dsp:cNvSpPr/>
      </dsp:nvSpPr>
      <dsp:spPr>
        <a:xfrm>
          <a:off x="3770166" y="3271926"/>
          <a:ext cx="1244372" cy="667392"/>
        </a:xfrm>
        <a:prstGeom prst="roundRect">
          <a:avLst>
            <a:gd name="adj" fmla="val 10000"/>
          </a:avLst>
        </a:prstGeom>
        <a:solidFill>
          <a:srgbClr val="FFFF99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6</a:t>
          </a:r>
          <a:endParaRPr lang="ru-RU" sz="1800" b="1" kern="1200" dirty="0"/>
        </a:p>
      </dsp:txBody>
      <dsp:txXfrm>
        <a:off x="3770166" y="3271926"/>
        <a:ext cx="1244372" cy="667392"/>
      </dsp:txXfrm>
    </dsp:sp>
    <dsp:sp modelId="{284AE312-A369-4328-AF98-1B119FD94410}">
      <dsp:nvSpPr>
        <dsp:cNvPr id="0" name=""/>
        <dsp:cNvSpPr/>
      </dsp:nvSpPr>
      <dsp:spPr>
        <a:xfrm>
          <a:off x="3770166" y="4041995"/>
          <a:ext cx="1244372" cy="667392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766,5</a:t>
          </a:r>
          <a:endParaRPr lang="ru-RU" sz="1800" b="1" kern="1200" dirty="0"/>
        </a:p>
      </dsp:txBody>
      <dsp:txXfrm>
        <a:off x="3770166" y="4041995"/>
        <a:ext cx="1244372" cy="667392"/>
      </dsp:txXfrm>
    </dsp:sp>
    <dsp:sp modelId="{39E1D744-F295-408D-B033-7D36F5FACB54}">
      <dsp:nvSpPr>
        <dsp:cNvPr id="0" name=""/>
        <dsp:cNvSpPr/>
      </dsp:nvSpPr>
      <dsp:spPr>
        <a:xfrm>
          <a:off x="3770166" y="4812063"/>
          <a:ext cx="1244372" cy="667392"/>
        </a:xfrm>
        <a:prstGeom prst="roundRect">
          <a:avLst>
            <a:gd name="adj" fmla="val 10000"/>
          </a:avLst>
        </a:prstGeom>
        <a:solidFill>
          <a:srgbClr val="FFFF99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2</a:t>
          </a:r>
          <a:endParaRPr lang="ru-RU" sz="1800" b="1" kern="1200" dirty="0"/>
        </a:p>
      </dsp:txBody>
      <dsp:txXfrm>
        <a:off x="3770166" y="4812063"/>
        <a:ext cx="1244372" cy="667392"/>
      </dsp:txXfrm>
    </dsp:sp>
    <dsp:sp modelId="{023EE6B5-BDDA-4826-83E2-A780CA8E09F1}">
      <dsp:nvSpPr>
        <dsp:cNvPr id="0" name=""/>
        <dsp:cNvSpPr/>
      </dsp:nvSpPr>
      <dsp:spPr>
        <a:xfrm>
          <a:off x="5286745" y="0"/>
          <a:ext cx="1555465" cy="576899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2019 год</a:t>
          </a:r>
          <a:endParaRPr lang="ru-RU" sz="1800" b="1" kern="1200" dirty="0"/>
        </a:p>
      </dsp:txBody>
      <dsp:txXfrm>
        <a:off x="5286745" y="0"/>
        <a:ext cx="1555465" cy="1730699"/>
      </dsp:txXfrm>
    </dsp:sp>
    <dsp:sp modelId="{DE911F37-5055-444B-9B73-93244A07FAE4}">
      <dsp:nvSpPr>
        <dsp:cNvPr id="0" name=""/>
        <dsp:cNvSpPr/>
      </dsp:nvSpPr>
      <dsp:spPr>
        <a:xfrm>
          <a:off x="5442292" y="1731790"/>
          <a:ext cx="1244372" cy="667392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20 568,3</a:t>
          </a:r>
          <a:endParaRPr lang="ru-RU" sz="1800" b="1" kern="1200" dirty="0"/>
        </a:p>
      </dsp:txBody>
      <dsp:txXfrm>
        <a:off x="5442292" y="1731790"/>
        <a:ext cx="1244372" cy="667392"/>
      </dsp:txXfrm>
    </dsp:sp>
    <dsp:sp modelId="{4CEB3EC3-B32A-49C0-8ECA-6980DFB2AD48}">
      <dsp:nvSpPr>
        <dsp:cNvPr id="0" name=""/>
        <dsp:cNvSpPr/>
      </dsp:nvSpPr>
      <dsp:spPr>
        <a:xfrm>
          <a:off x="5442292" y="2501858"/>
          <a:ext cx="1244372" cy="667392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19 804,6</a:t>
          </a:r>
          <a:endParaRPr lang="ru-RU" sz="1800" b="1" kern="1200" dirty="0"/>
        </a:p>
      </dsp:txBody>
      <dsp:txXfrm>
        <a:off x="5442292" y="2501858"/>
        <a:ext cx="1244372" cy="667392"/>
      </dsp:txXfrm>
    </dsp:sp>
    <dsp:sp modelId="{A8B5D176-AF93-4EAF-A3EA-C4D800AEA5BB}">
      <dsp:nvSpPr>
        <dsp:cNvPr id="0" name=""/>
        <dsp:cNvSpPr/>
      </dsp:nvSpPr>
      <dsp:spPr>
        <a:xfrm>
          <a:off x="5442292" y="3271926"/>
          <a:ext cx="1244372" cy="667392"/>
        </a:xfrm>
        <a:prstGeom prst="roundRect">
          <a:avLst>
            <a:gd name="adj" fmla="val 10000"/>
          </a:avLst>
        </a:prstGeom>
        <a:solidFill>
          <a:srgbClr val="FFFF99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6</a:t>
          </a:r>
          <a:endParaRPr lang="ru-RU" sz="1800" b="1" kern="1200" dirty="0"/>
        </a:p>
      </dsp:txBody>
      <dsp:txXfrm>
        <a:off x="5442292" y="3271926"/>
        <a:ext cx="1244372" cy="667392"/>
      </dsp:txXfrm>
    </dsp:sp>
    <dsp:sp modelId="{AC0CE66E-A557-406C-8C93-C2D8023ABA9A}">
      <dsp:nvSpPr>
        <dsp:cNvPr id="0" name=""/>
        <dsp:cNvSpPr/>
      </dsp:nvSpPr>
      <dsp:spPr>
        <a:xfrm>
          <a:off x="5442292" y="4041995"/>
          <a:ext cx="1244372" cy="667392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763,7</a:t>
          </a:r>
          <a:endParaRPr lang="ru-RU" sz="1800" b="1" kern="1200" dirty="0"/>
        </a:p>
      </dsp:txBody>
      <dsp:txXfrm>
        <a:off x="5442292" y="4041995"/>
        <a:ext cx="1244372" cy="667392"/>
      </dsp:txXfrm>
    </dsp:sp>
    <dsp:sp modelId="{AE813A06-CCA0-451B-B502-E53D65CF9B0F}">
      <dsp:nvSpPr>
        <dsp:cNvPr id="0" name=""/>
        <dsp:cNvSpPr/>
      </dsp:nvSpPr>
      <dsp:spPr>
        <a:xfrm>
          <a:off x="5442292" y="4812063"/>
          <a:ext cx="1244372" cy="667392"/>
        </a:xfrm>
        <a:prstGeom prst="roundRect">
          <a:avLst>
            <a:gd name="adj" fmla="val 10000"/>
          </a:avLst>
        </a:prstGeom>
        <a:solidFill>
          <a:srgbClr val="FFFF99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2</a:t>
          </a:r>
          <a:endParaRPr lang="ru-RU" sz="1800" b="1" kern="1200" dirty="0"/>
        </a:p>
      </dsp:txBody>
      <dsp:txXfrm>
        <a:off x="5442292" y="4812063"/>
        <a:ext cx="1244372" cy="667392"/>
      </dsp:txXfrm>
    </dsp:sp>
    <dsp:sp modelId="{265B80C1-3312-4E27-8E0F-2E6F1F68E372}">
      <dsp:nvSpPr>
        <dsp:cNvPr id="0" name=""/>
        <dsp:cNvSpPr/>
      </dsp:nvSpPr>
      <dsp:spPr>
        <a:xfrm>
          <a:off x="6958871" y="0"/>
          <a:ext cx="1555465" cy="576899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2020 год</a:t>
          </a:r>
          <a:endParaRPr lang="ru-RU" sz="1800" b="1" kern="1200" dirty="0"/>
        </a:p>
      </dsp:txBody>
      <dsp:txXfrm>
        <a:off x="6958871" y="0"/>
        <a:ext cx="1555465" cy="1730699"/>
      </dsp:txXfrm>
    </dsp:sp>
    <dsp:sp modelId="{79EEA2CC-9419-4627-9DF4-285F7A803E8C}">
      <dsp:nvSpPr>
        <dsp:cNvPr id="0" name=""/>
        <dsp:cNvSpPr/>
      </dsp:nvSpPr>
      <dsp:spPr>
        <a:xfrm>
          <a:off x="7114418" y="1731790"/>
          <a:ext cx="1244372" cy="667392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20 568,3</a:t>
          </a:r>
          <a:endParaRPr lang="ru-RU" sz="1800" b="1" kern="1200" dirty="0"/>
        </a:p>
      </dsp:txBody>
      <dsp:txXfrm>
        <a:off x="7114418" y="1731790"/>
        <a:ext cx="1244372" cy="667392"/>
      </dsp:txXfrm>
    </dsp:sp>
    <dsp:sp modelId="{6328C3CB-114E-43C4-8664-7D6620C217D6}">
      <dsp:nvSpPr>
        <dsp:cNvPr id="0" name=""/>
        <dsp:cNvSpPr/>
      </dsp:nvSpPr>
      <dsp:spPr>
        <a:xfrm>
          <a:off x="7114418" y="2501858"/>
          <a:ext cx="1244372" cy="667392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19 804,6</a:t>
          </a:r>
          <a:endParaRPr lang="ru-RU" sz="1800" b="1" kern="1200" dirty="0"/>
        </a:p>
      </dsp:txBody>
      <dsp:txXfrm>
        <a:off x="7114418" y="2501858"/>
        <a:ext cx="1244372" cy="667392"/>
      </dsp:txXfrm>
    </dsp:sp>
    <dsp:sp modelId="{822F8C5E-96C0-43FC-A7A2-D9165C1645DC}">
      <dsp:nvSpPr>
        <dsp:cNvPr id="0" name=""/>
        <dsp:cNvSpPr/>
      </dsp:nvSpPr>
      <dsp:spPr>
        <a:xfrm>
          <a:off x="7114418" y="3271926"/>
          <a:ext cx="1244372" cy="667392"/>
        </a:xfrm>
        <a:prstGeom prst="roundRect">
          <a:avLst>
            <a:gd name="adj" fmla="val 10000"/>
          </a:avLst>
        </a:prstGeom>
        <a:solidFill>
          <a:srgbClr val="FFFF99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6</a:t>
          </a:r>
          <a:endParaRPr lang="ru-RU" sz="1800" b="1" kern="1200" dirty="0"/>
        </a:p>
      </dsp:txBody>
      <dsp:txXfrm>
        <a:off x="7114418" y="3271926"/>
        <a:ext cx="1244372" cy="667392"/>
      </dsp:txXfrm>
    </dsp:sp>
    <dsp:sp modelId="{78E7A40C-5D5E-4996-8D97-B1F50B8AA7C0}">
      <dsp:nvSpPr>
        <dsp:cNvPr id="0" name=""/>
        <dsp:cNvSpPr/>
      </dsp:nvSpPr>
      <dsp:spPr>
        <a:xfrm>
          <a:off x="7114418" y="4041995"/>
          <a:ext cx="1244372" cy="667392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763,7</a:t>
          </a:r>
          <a:endParaRPr lang="ru-RU" sz="1800" b="1" kern="1200" dirty="0"/>
        </a:p>
      </dsp:txBody>
      <dsp:txXfrm>
        <a:off x="7114418" y="4041995"/>
        <a:ext cx="1244372" cy="667392"/>
      </dsp:txXfrm>
    </dsp:sp>
    <dsp:sp modelId="{C18543E6-27E6-4E0B-96C8-75AA078E1ED5}">
      <dsp:nvSpPr>
        <dsp:cNvPr id="0" name=""/>
        <dsp:cNvSpPr/>
      </dsp:nvSpPr>
      <dsp:spPr>
        <a:xfrm>
          <a:off x="7114418" y="4812063"/>
          <a:ext cx="1244372" cy="667392"/>
        </a:xfrm>
        <a:prstGeom prst="roundRect">
          <a:avLst>
            <a:gd name="adj" fmla="val 10000"/>
          </a:avLst>
        </a:prstGeom>
        <a:solidFill>
          <a:srgbClr val="FFFF99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2</a:t>
          </a:r>
          <a:endParaRPr lang="ru-RU" sz="1800" b="1" kern="1200" dirty="0"/>
        </a:p>
      </dsp:txBody>
      <dsp:txXfrm>
        <a:off x="7114418" y="4812063"/>
        <a:ext cx="1244372" cy="66739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5C17F5-E40E-43EF-AB30-B25B6EBDC56E}">
      <dsp:nvSpPr>
        <dsp:cNvPr id="0" name=""/>
        <dsp:cNvSpPr/>
      </dsp:nvSpPr>
      <dsp:spPr>
        <a:xfrm>
          <a:off x="914" y="0"/>
          <a:ext cx="2376826" cy="8640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Arial" pitchFamily="34" charset="0"/>
              <a:cs typeface="Arial" pitchFamily="34" charset="0"/>
            </a:rPr>
            <a:t>2018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>
        <a:off x="914" y="0"/>
        <a:ext cx="2376826" cy="259228"/>
      </dsp:txXfrm>
    </dsp:sp>
    <dsp:sp modelId="{2DA1ADFD-7B90-4AC6-A059-741F9D1D6983}">
      <dsp:nvSpPr>
        <dsp:cNvPr id="0" name=""/>
        <dsp:cNvSpPr/>
      </dsp:nvSpPr>
      <dsp:spPr>
        <a:xfrm>
          <a:off x="238596" y="259228"/>
          <a:ext cx="1901461" cy="5616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9 220,0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>
        <a:off x="238596" y="259228"/>
        <a:ext cx="1901461" cy="561662"/>
      </dsp:txXfrm>
    </dsp:sp>
    <dsp:sp modelId="{78A24945-1D42-4A60-B039-66C796DD8E25}">
      <dsp:nvSpPr>
        <dsp:cNvPr id="0" name=""/>
        <dsp:cNvSpPr/>
      </dsp:nvSpPr>
      <dsp:spPr>
        <a:xfrm>
          <a:off x="2556002" y="0"/>
          <a:ext cx="2376826" cy="8640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2019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>
        <a:off x="2556002" y="0"/>
        <a:ext cx="2376826" cy="259228"/>
      </dsp:txXfrm>
    </dsp:sp>
    <dsp:sp modelId="{7894AA1C-6184-4026-9605-F804092AAB71}">
      <dsp:nvSpPr>
        <dsp:cNvPr id="0" name=""/>
        <dsp:cNvSpPr/>
      </dsp:nvSpPr>
      <dsp:spPr>
        <a:xfrm>
          <a:off x="2793685" y="259228"/>
          <a:ext cx="1901461" cy="5616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20 941,8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>
        <a:off x="2793685" y="259228"/>
        <a:ext cx="1901461" cy="561662"/>
      </dsp:txXfrm>
    </dsp:sp>
    <dsp:sp modelId="{C85533BC-ED95-43E3-B092-69296FE0FDDB}">
      <dsp:nvSpPr>
        <dsp:cNvPr id="0" name=""/>
        <dsp:cNvSpPr/>
      </dsp:nvSpPr>
      <dsp:spPr>
        <a:xfrm>
          <a:off x="5111091" y="0"/>
          <a:ext cx="2376826" cy="8640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2020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>
        <a:off x="5111091" y="0"/>
        <a:ext cx="2376826" cy="259228"/>
      </dsp:txXfrm>
    </dsp:sp>
    <dsp:sp modelId="{9B1A361E-7758-4C0D-A584-F42609390F79}">
      <dsp:nvSpPr>
        <dsp:cNvPr id="0" name=""/>
        <dsp:cNvSpPr/>
      </dsp:nvSpPr>
      <dsp:spPr>
        <a:xfrm>
          <a:off x="5348773" y="259228"/>
          <a:ext cx="1901461" cy="5616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20 941,8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>
        <a:off x="5348773" y="259228"/>
        <a:ext cx="1901461" cy="5616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0.3425</cdr:x>
      <cdr:y>0.10893</cdr:y>
    </cdr:from>
    <cdr:to>
      <cdr:x>0.38975</cdr:x>
      <cdr:y>0.52045</cdr:y>
    </cdr:to>
    <cdr:sp macro="" textlink="">
      <cdr:nvSpPr>
        <cdr:cNvPr id="2" name="Двойная стрелка вверх/вниз 1"/>
        <cdr:cNvSpPr/>
      </cdr:nvSpPr>
      <cdr:spPr>
        <a:xfrm xmlns:a="http://schemas.openxmlformats.org/drawingml/2006/main">
          <a:off x="3131840" y="648072"/>
          <a:ext cx="432054" cy="2448248"/>
        </a:xfrm>
        <a:prstGeom xmlns:a="http://schemas.openxmlformats.org/drawingml/2006/main" prst="upDownArrow">
          <a:avLst/>
        </a:prstGeom>
        <a:solidFill xmlns:a="http://schemas.openxmlformats.org/drawingml/2006/main">
          <a:schemeClr val="accent3">
            <a:lumMod val="60000"/>
            <a:lumOff val="4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0.5945</cdr:x>
      <cdr:y>0.20576</cdr:y>
    </cdr:from>
    <cdr:to>
      <cdr:x>0.63523</cdr:x>
      <cdr:y>0.55676</cdr:y>
    </cdr:to>
    <cdr:sp macro="" textlink="">
      <cdr:nvSpPr>
        <cdr:cNvPr id="3" name="Двойная стрелка вверх/вниз 2"/>
        <cdr:cNvSpPr/>
      </cdr:nvSpPr>
      <cdr:spPr>
        <a:xfrm xmlns:a="http://schemas.openxmlformats.org/drawingml/2006/main">
          <a:off x="5436096" y="1224136"/>
          <a:ext cx="372435" cy="2088197"/>
        </a:xfrm>
        <a:prstGeom xmlns:a="http://schemas.openxmlformats.org/drawingml/2006/main" prst="upDownArrow">
          <a:avLst/>
        </a:prstGeom>
        <a:solidFill xmlns:a="http://schemas.openxmlformats.org/drawingml/2006/main">
          <a:schemeClr val="accent3">
            <a:lumMod val="60000"/>
            <a:lumOff val="4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0.83862</cdr:x>
      <cdr:y>0.18155</cdr:y>
    </cdr:from>
    <cdr:to>
      <cdr:x>0.87799</cdr:x>
      <cdr:y>0.53255</cdr:y>
    </cdr:to>
    <cdr:sp macro="" textlink="">
      <cdr:nvSpPr>
        <cdr:cNvPr id="4" name="Двойная стрелка вверх/вниз 3"/>
        <cdr:cNvSpPr/>
      </cdr:nvSpPr>
      <cdr:spPr>
        <a:xfrm xmlns:a="http://schemas.openxmlformats.org/drawingml/2006/main">
          <a:off x="7668344" y="1080120"/>
          <a:ext cx="359999" cy="2088197"/>
        </a:xfrm>
        <a:prstGeom xmlns:a="http://schemas.openxmlformats.org/drawingml/2006/main" prst="upDownArrow">
          <a:avLst/>
        </a:prstGeom>
        <a:solidFill xmlns:a="http://schemas.openxmlformats.org/drawingml/2006/main">
          <a:schemeClr val="accent3">
            <a:lumMod val="60000"/>
            <a:lumOff val="4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0.6338</cdr:x>
      <cdr:y>0.35372</cdr:y>
    </cdr:from>
    <cdr:to>
      <cdr:x>0.74648</cdr:x>
      <cdr:y>0.54711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143501" y="2038350"/>
          <a:ext cx="914400" cy="11144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0.63967</cdr:x>
      <cdr:y>0.35207</cdr:y>
    </cdr:from>
    <cdr:to>
      <cdr:x>0.75235</cdr:x>
      <cdr:y>0.41488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191115" y="2028825"/>
          <a:ext cx="914432" cy="3619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103 905,8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0.14906</cdr:x>
      <cdr:y>0.3438</cdr:y>
    </cdr:from>
    <cdr:to>
      <cdr:x>0.25587</cdr:x>
      <cdr:y>0.39174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209676" y="1981200"/>
          <a:ext cx="866775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74 266,6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0.85563</cdr:x>
      <cdr:y>0.34876</cdr:y>
    </cdr:from>
    <cdr:to>
      <cdr:x>0.98474</cdr:x>
      <cdr:y>0.41818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6943695" y="2009775"/>
          <a:ext cx="1047767" cy="400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105 105,1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0.09838</cdr:x>
      <cdr:y>0.12104</cdr:y>
    </cdr:from>
    <cdr:to>
      <cdr:x>0.14499</cdr:x>
      <cdr:y>0.53257</cdr:y>
    </cdr:to>
    <cdr:sp macro="" textlink="">
      <cdr:nvSpPr>
        <cdr:cNvPr id="11" name="Двойная стрелка вверх/вниз 10"/>
        <cdr:cNvSpPr/>
      </cdr:nvSpPr>
      <cdr:spPr>
        <a:xfrm xmlns:a="http://schemas.openxmlformats.org/drawingml/2006/main">
          <a:off x="899592" y="720080"/>
          <a:ext cx="426202" cy="2448307"/>
        </a:xfrm>
        <a:prstGeom xmlns:a="http://schemas.openxmlformats.org/drawingml/2006/main" prst="upDownArrow">
          <a:avLst/>
        </a:prstGeom>
        <a:solidFill xmlns:a="http://schemas.openxmlformats.org/drawingml/2006/main">
          <a:schemeClr val="accent3">
            <a:lumMod val="60000"/>
            <a:lumOff val="40000"/>
          </a:schemeClr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0.5315</cdr:x>
      <cdr:y>0.89567</cdr:y>
    </cdr:from>
    <cdr:to>
      <cdr:x>0.57845</cdr:x>
      <cdr:y>0.91881</cdr:y>
    </cdr:to>
    <cdr:sp macro="" textlink="">
      <cdr:nvSpPr>
        <cdr:cNvPr id="12" name="Двойная стрелка вверх/вниз 11"/>
        <cdr:cNvSpPr/>
      </cdr:nvSpPr>
      <cdr:spPr>
        <a:xfrm xmlns:a="http://schemas.openxmlformats.org/drawingml/2006/main" rot="5400000">
          <a:off x="5005854" y="5182770"/>
          <a:ext cx="137666" cy="429311"/>
        </a:xfrm>
        <a:prstGeom xmlns:a="http://schemas.openxmlformats.org/drawingml/2006/main" prst="upDownArrow">
          <a:avLst/>
        </a:prstGeom>
        <a:solidFill xmlns:a="http://schemas.openxmlformats.org/drawingml/2006/main">
          <a:schemeClr val="accent3">
            <a:lumMod val="60000"/>
            <a:lumOff val="40000"/>
          </a:schemeClr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 sz="1800" dirty="0"/>
        </a:p>
      </cdr:txBody>
    </cdr:sp>
  </cdr:relSizeAnchor>
  <cdr:relSizeAnchor xmlns:cdr="http://schemas.openxmlformats.org/drawingml/2006/chartDrawing">
    <cdr:from>
      <cdr:x>0.57875</cdr:x>
      <cdr:y>0.87146</cdr:y>
    </cdr:from>
    <cdr:to>
      <cdr:x>0.689</cdr:x>
      <cdr:y>0.93096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292081" y="5184576"/>
          <a:ext cx="1008111" cy="3539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Дефицит</a:t>
          </a:r>
        </a:p>
      </cdr:txBody>
    </cdr:sp>
  </cdr:relSizeAnchor>
  <cdr:relSizeAnchor xmlns:cdr="http://schemas.openxmlformats.org/drawingml/2006/chartDrawing">
    <cdr:from>
      <cdr:x>0.09838</cdr:x>
      <cdr:y>0.6657</cdr:y>
    </cdr:from>
    <cdr:to>
      <cdr:x>0.20075</cdr:x>
      <cdr:y>0.73832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899592" y="3960440"/>
          <a:ext cx="93610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0.38975</cdr:x>
      <cdr:y>0.35101</cdr:y>
    </cdr:from>
    <cdr:to>
      <cdr:x>0.5315</cdr:x>
      <cdr:y>0.41152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563888" y="2088232"/>
          <a:ext cx="129614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101 965,3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0.05113</cdr:x>
      <cdr:y>0.76253</cdr:y>
    </cdr:from>
    <cdr:to>
      <cdr:x>0.17713</cdr:x>
      <cdr:y>0.81094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467544" y="4536504"/>
          <a:ext cx="115212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2017 год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0.31888</cdr:x>
      <cdr:y>0.76253</cdr:y>
    </cdr:from>
    <cdr:to>
      <cdr:x>0.49213</cdr:x>
      <cdr:y>0.81094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2915816" y="4536504"/>
          <a:ext cx="158417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2018 год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0.563</cdr:x>
      <cdr:y>0.76253</cdr:y>
    </cdr:from>
    <cdr:to>
      <cdr:x>0.69687</cdr:x>
      <cdr:y>0.82305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5148064" y="4536504"/>
          <a:ext cx="122413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2019 год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0.79925</cdr:x>
      <cdr:y>0.76253</cdr:y>
    </cdr:from>
    <cdr:to>
      <cdr:x>0.91737</cdr:x>
      <cdr:y>0.82305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7308304" y="4536504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2020 год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0.27399</cdr:x>
      <cdr:y>0.02184</cdr:y>
    </cdr:from>
    <cdr:to>
      <cdr:x>0.41513</cdr:x>
      <cdr:y>0.06897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828925" y="180975"/>
          <a:ext cx="1457325" cy="3905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0.28413</cdr:x>
      <cdr:y>0.04598</cdr:y>
    </cdr:from>
    <cdr:to>
      <cdr:x>0.4262</cdr:x>
      <cdr:y>0.08161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933700" y="380999"/>
          <a:ext cx="1466850" cy="295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    </a:t>
          </a:r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0.4917</cdr:x>
      <cdr:y>0.03793</cdr:y>
    </cdr:from>
    <cdr:to>
      <cdr:x>0.57472</cdr:x>
      <cdr:y>0.07356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076825" y="314325"/>
          <a:ext cx="857250" cy="2952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0.71218</cdr:x>
      <cdr:y>0.03563</cdr:y>
    </cdr:from>
    <cdr:to>
      <cdr:x>0.77583</cdr:x>
      <cdr:y>0.06552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7353300" y="295276"/>
          <a:ext cx="657225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0.69465</cdr:x>
      <cdr:y>0.03448</cdr:y>
    </cdr:from>
    <cdr:to>
      <cdr:x>0.78967</cdr:x>
      <cdr:y>0.07011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7172325" y="285750"/>
          <a:ext cx="981075" cy="295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0.78539</cdr:x>
      <cdr:y>0.08001</cdr:y>
    </cdr:from>
    <cdr:to>
      <cdr:x>0.93991</cdr:x>
      <cdr:y>0.13174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6588224" y="548680"/>
          <a:ext cx="1296143" cy="3547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0.81514</cdr:x>
      <cdr:y>0.06927</cdr:y>
    </cdr:from>
    <cdr:to>
      <cdr:x>0.95689</cdr:x>
      <cdr:y>0.11492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776864" y="432048"/>
          <a:ext cx="1352373" cy="2847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0.29436</cdr:x>
      <cdr:y>0.78504</cdr:y>
    </cdr:from>
    <cdr:to>
      <cdr:x>0.35474</cdr:x>
      <cdr:y>0.93512</cdr:y>
    </cdr:to>
    <cdr:sp macro="" textlink="">
      <cdr:nvSpPr>
        <cdr:cNvPr id="3" name="Стрелка вправо 2"/>
        <cdr:cNvSpPr/>
      </cdr:nvSpPr>
      <cdr:spPr>
        <a:xfrm xmlns:a="http://schemas.openxmlformats.org/drawingml/2006/main" rot="16200000">
          <a:off x="2628292" y="5076564"/>
          <a:ext cx="936104" cy="576064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FDD117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</a:rPr>
            <a:t>+ 4,4 %</a:t>
          </a:r>
          <a:endParaRPr lang="ru-RU" sz="1400" b="1" dirty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0D41B-17B3-4DAA-8AB7-CB4E7E9BBD5A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1EE2B-AA87-4106-86EF-3EB06D6EFF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9826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52586-E8CE-41DC-848E-CA77D283683E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5629"/>
            <a:ext cx="5438775" cy="4467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A847C-9423-43E2-9FE9-C96C4D06A4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6661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84AC4-4C96-4D71-844B-94D420E0679F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2010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D63D6-9EA7-4E82-B234-8B70E48B39A2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864B-00FA-4779-A887-B4EC0226ED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1280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D63D6-9EA7-4E82-B234-8B70E48B39A2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864B-00FA-4779-A887-B4EC0226ED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7786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D63D6-9EA7-4E82-B234-8B70E48B39A2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864B-00FA-4779-A887-B4EC0226ED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0561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7610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7863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6359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9821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5596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0137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3467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8164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D63D6-9EA7-4E82-B234-8B70E48B39A2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864B-00FA-4779-A887-B4EC0226ED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36256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3644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49012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73729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31A12-3BBF-4800-8327-A9D5205CE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7E9E-633F-468B-8A83-C0538C901A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44783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31A12-3BBF-4800-8327-A9D5205CE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7E9E-633F-468B-8A83-C0538C901A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15134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31A12-3BBF-4800-8327-A9D5205CE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7E9E-633F-468B-8A83-C0538C901A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8652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31A12-3BBF-4800-8327-A9D5205CE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7E9E-633F-468B-8A83-C0538C901A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58842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31A12-3BBF-4800-8327-A9D5205CE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7E9E-633F-468B-8A83-C0538C901A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77133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31A12-3BBF-4800-8327-A9D5205CE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7E9E-633F-468B-8A83-C0538C901A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42481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31A12-3BBF-4800-8327-A9D5205CE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7E9E-633F-468B-8A83-C0538C901A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7963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D63D6-9EA7-4E82-B234-8B70E48B39A2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864B-00FA-4779-A887-B4EC0226ED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59743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31A12-3BBF-4800-8327-A9D5205CE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7E9E-633F-468B-8A83-C0538C901A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62137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31A12-3BBF-4800-8327-A9D5205CE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7E9E-633F-468B-8A83-C0538C901A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38014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31A12-3BBF-4800-8327-A9D5205CE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7E9E-633F-468B-8A83-C0538C901A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52131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31A12-3BBF-4800-8327-A9D5205CE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7E9E-633F-468B-8A83-C0538C901A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0160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D63D6-9EA7-4E82-B234-8B70E48B39A2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864B-00FA-4779-A887-B4EC0226ED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8483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D63D6-9EA7-4E82-B234-8B70E48B39A2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864B-00FA-4779-A887-B4EC0226ED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780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D63D6-9EA7-4E82-B234-8B70E48B39A2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864B-00FA-4779-A887-B4EC0226ED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4955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D63D6-9EA7-4E82-B234-8B70E48B39A2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864B-00FA-4779-A887-B4EC0226ED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287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D63D6-9EA7-4E82-B234-8B70E48B39A2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864B-00FA-4779-A887-B4EC0226ED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5479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D63D6-9EA7-4E82-B234-8B70E48B39A2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864B-00FA-4779-A887-B4EC0226ED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197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D63D6-9EA7-4E82-B234-8B70E48B39A2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9864B-00FA-4779-A887-B4EC0226ED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980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1140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31A12-3BBF-4800-8327-A9D5205CE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67E9E-633F-468B-8A83-C0538C901A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3661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4.xml"/><Relationship Id="rId7" Type="http://schemas.openxmlformats.org/officeDocument/2006/relationships/image" Target="../media/image7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Microsoft_Office_PowerPoint1.sldx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ФОНы\Без имени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176" y="0"/>
            <a:ext cx="9148176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794617" y="1147749"/>
            <a:ext cx="6881839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бюджета Ханты-Мансийского района на 2018 год и плановый период 2019 и 2020 годов</a:t>
            </a:r>
            <a:endParaRPr lang="ru-RU" sz="4400" b="1" dirty="0"/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Структура программных направлений бюджета Ханты-Мансийского района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2018-2020 годы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-396552" y="620688"/>
          <a:ext cx="9540552" cy="6237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трелка вправо 11"/>
          <p:cNvSpPr/>
          <p:nvPr/>
        </p:nvSpPr>
        <p:spPr>
          <a:xfrm rot="20067624">
            <a:off x="2004333" y="1892283"/>
            <a:ext cx="2864454" cy="964773"/>
          </a:xfrm>
          <a:prstGeom prst="rightArrow">
            <a:avLst>
              <a:gd name="adj1" fmla="val 50000"/>
              <a:gd name="adj2" fmla="val 79489"/>
            </a:avLst>
          </a:prstGeom>
          <a:solidFill>
            <a:srgbClr val="86D3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2771800" y="3068960"/>
            <a:ext cx="2864454" cy="1080120"/>
          </a:xfrm>
          <a:prstGeom prst="rightArrow">
            <a:avLst>
              <a:gd name="adj1" fmla="val 50000"/>
              <a:gd name="adj2" fmla="val 79489"/>
            </a:avLst>
          </a:prstGeom>
          <a:solidFill>
            <a:srgbClr val="F05E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621233">
            <a:off x="1991788" y="4331324"/>
            <a:ext cx="2937186" cy="969316"/>
          </a:xfrm>
          <a:prstGeom prst="rightArrow">
            <a:avLst>
              <a:gd name="adj1" fmla="val 50000"/>
              <a:gd name="adj2" fmla="val 79489"/>
            </a:avLst>
          </a:prstGeom>
          <a:solidFill>
            <a:srgbClr val="26C1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32"/>
            <a:ext cx="9144000" cy="576064"/>
          </a:xfrm>
          <a:noFill/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Средства направленные на государственную поддержку семьи и детей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4"/>
          <p:cNvGrpSpPr/>
          <p:nvPr/>
        </p:nvGrpSpPr>
        <p:grpSpPr>
          <a:xfrm>
            <a:off x="107504" y="836712"/>
            <a:ext cx="8712968" cy="5688632"/>
            <a:chOff x="2076452" y="1397064"/>
            <a:chExt cx="3316856" cy="4063871"/>
          </a:xfrm>
        </p:grpSpPr>
        <p:sp>
          <p:nvSpPr>
            <p:cNvPr id="10" name="Полилиния 9"/>
            <p:cNvSpPr/>
            <p:nvPr/>
          </p:nvSpPr>
          <p:spPr>
            <a:xfrm>
              <a:off x="3834238" y="1397064"/>
              <a:ext cx="1171575" cy="1171575"/>
            </a:xfrm>
            <a:custGeom>
              <a:avLst/>
              <a:gdLst>
                <a:gd name="connsiteX0" fmla="*/ 0 w 1171575"/>
                <a:gd name="connsiteY0" fmla="*/ 585788 h 1171575"/>
                <a:gd name="connsiteX1" fmla="*/ 585788 w 1171575"/>
                <a:gd name="connsiteY1" fmla="*/ 0 h 1171575"/>
                <a:gd name="connsiteX2" fmla="*/ 1171576 w 1171575"/>
                <a:gd name="connsiteY2" fmla="*/ 585788 h 1171575"/>
                <a:gd name="connsiteX3" fmla="*/ 585788 w 1171575"/>
                <a:gd name="connsiteY3" fmla="*/ 1171576 h 1171575"/>
                <a:gd name="connsiteX4" fmla="*/ 0 w 1171575"/>
                <a:gd name="connsiteY4" fmla="*/ 585788 h 117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1575" h="1171575">
                  <a:moveTo>
                    <a:pt x="0" y="585788"/>
                  </a:moveTo>
                  <a:cubicBezTo>
                    <a:pt x="0" y="262266"/>
                    <a:pt x="262266" y="0"/>
                    <a:pt x="585788" y="0"/>
                  </a:cubicBezTo>
                  <a:cubicBezTo>
                    <a:pt x="909310" y="0"/>
                    <a:pt x="1171576" y="262266"/>
                    <a:pt x="1171576" y="585788"/>
                  </a:cubicBezTo>
                  <a:cubicBezTo>
                    <a:pt x="1171576" y="909310"/>
                    <a:pt x="909310" y="1171576"/>
                    <a:pt x="585788" y="1171576"/>
                  </a:cubicBezTo>
                  <a:cubicBezTo>
                    <a:pt x="262266" y="1171576"/>
                    <a:pt x="0" y="909310"/>
                    <a:pt x="0" y="585788"/>
                  </a:cubicBezTo>
                  <a:close/>
                </a:path>
              </a:pathLst>
            </a:custGeom>
            <a:solidFill>
              <a:srgbClr val="86D339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6813" tIns="186813" rIns="186813" bIns="186813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2018 год </a:t>
              </a:r>
              <a:r>
                <a:rPr lang="ru-RU" sz="1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ru-RU" sz="16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44 947,0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2019 год - 46 450,0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2020 год - 46 450,0</a:t>
              </a:r>
              <a:endParaRPr lang="ru-RU" sz="16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4221733" y="2843212"/>
              <a:ext cx="1171575" cy="1171575"/>
            </a:xfrm>
            <a:custGeom>
              <a:avLst/>
              <a:gdLst>
                <a:gd name="connsiteX0" fmla="*/ 0 w 1171575"/>
                <a:gd name="connsiteY0" fmla="*/ 585788 h 1171575"/>
                <a:gd name="connsiteX1" fmla="*/ 585788 w 1171575"/>
                <a:gd name="connsiteY1" fmla="*/ 0 h 1171575"/>
                <a:gd name="connsiteX2" fmla="*/ 1171576 w 1171575"/>
                <a:gd name="connsiteY2" fmla="*/ 585788 h 1171575"/>
                <a:gd name="connsiteX3" fmla="*/ 585788 w 1171575"/>
                <a:gd name="connsiteY3" fmla="*/ 1171576 h 1171575"/>
                <a:gd name="connsiteX4" fmla="*/ 0 w 1171575"/>
                <a:gd name="connsiteY4" fmla="*/ 585788 h 117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1575" h="1171575">
                  <a:moveTo>
                    <a:pt x="0" y="585788"/>
                  </a:moveTo>
                  <a:cubicBezTo>
                    <a:pt x="0" y="262266"/>
                    <a:pt x="262266" y="0"/>
                    <a:pt x="585788" y="0"/>
                  </a:cubicBezTo>
                  <a:cubicBezTo>
                    <a:pt x="909310" y="0"/>
                    <a:pt x="1171576" y="262266"/>
                    <a:pt x="1171576" y="585788"/>
                  </a:cubicBezTo>
                  <a:cubicBezTo>
                    <a:pt x="1171576" y="909310"/>
                    <a:pt x="909310" y="1171576"/>
                    <a:pt x="585788" y="1171576"/>
                  </a:cubicBezTo>
                  <a:cubicBezTo>
                    <a:pt x="262266" y="1171576"/>
                    <a:pt x="0" y="909310"/>
                    <a:pt x="0" y="585788"/>
                  </a:cubicBezTo>
                  <a:close/>
                </a:path>
              </a:pathLst>
            </a:custGeom>
            <a:solidFill>
              <a:srgbClr val="F05EC6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5543" tIns="185543" rIns="185543" bIns="185543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2018 год - 1 012 175,0</a:t>
              </a:r>
            </a:p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2019 год -    976 698,7</a:t>
              </a:r>
            </a:p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2020 год -    </a:t>
              </a:r>
              <a:r>
                <a:rPr lang="ru-RU" sz="1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982</a:t>
              </a:r>
              <a:r>
                <a:rPr lang="ru-RU" sz="16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829,7</a:t>
              </a:r>
              <a:endParaRPr lang="ru-RU" sz="16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3834238" y="4289360"/>
              <a:ext cx="1171575" cy="1171575"/>
            </a:xfrm>
            <a:custGeom>
              <a:avLst/>
              <a:gdLst>
                <a:gd name="connsiteX0" fmla="*/ 0 w 1171575"/>
                <a:gd name="connsiteY0" fmla="*/ 585788 h 1171575"/>
                <a:gd name="connsiteX1" fmla="*/ 585788 w 1171575"/>
                <a:gd name="connsiteY1" fmla="*/ 0 h 1171575"/>
                <a:gd name="connsiteX2" fmla="*/ 1171576 w 1171575"/>
                <a:gd name="connsiteY2" fmla="*/ 585788 h 1171575"/>
                <a:gd name="connsiteX3" fmla="*/ 585788 w 1171575"/>
                <a:gd name="connsiteY3" fmla="*/ 1171576 h 1171575"/>
                <a:gd name="connsiteX4" fmla="*/ 0 w 1171575"/>
                <a:gd name="connsiteY4" fmla="*/ 585788 h 117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1575" h="1171575">
                  <a:moveTo>
                    <a:pt x="0" y="585788"/>
                  </a:moveTo>
                  <a:cubicBezTo>
                    <a:pt x="0" y="262266"/>
                    <a:pt x="262266" y="0"/>
                    <a:pt x="585788" y="0"/>
                  </a:cubicBezTo>
                  <a:cubicBezTo>
                    <a:pt x="909310" y="0"/>
                    <a:pt x="1171576" y="262266"/>
                    <a:pt x="1171576" y="585788"/>
                  </a:cubicBezTo>
                  <a:cubicBezTo>
                    <a:pt x="1171576" y="909310"/>
                    <a:pt x="909310" y="1171576"/>
                    <a:pt x="585788" y="1171576"/>
                  </a:cubicBezTo>
                  <a:cubicBezTo>
                    <a:pt x="262266" y="1171576"/>
                    <a:pt x="0" y="909310"/>
                    <a:pt x="0" y="585788"/>
                  </a:cubicBezTo>
                  <a:close/>
                </a:path>
              </a:pathLst>
            </a:custGeom>
            <a:solidFill>
              <a:srgbClr val="26C1E6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5543" tIns="185543" rIns="185543" bIns="185543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2018 год - 45 417,6</a:t>
              </a:r>
            </a:p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2019 год - 32 392,5</a:t>
              </a:r>
            </a:p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2020 год - </a:t>
              </a:r>
              <a:r>
                <a:rPr lang="ru-RU" sz="1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44</a:t>
              </a:r>
              <a:r>
                <a:rPr lang="ru-RU" sz="16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106</a:t>
              </a:r>
              <a:r>
                <a:rPr lang="ru-RU" sz="16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,4</a:t>
              </a:r>
              <a:endParaRPr lang="ru-RU" sz="16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2076452" y="2362233"/>
              <a:ext cx="1151305" cy="2066810"/>
            </a:xfrm>
            <a:prstGeom prst="ellipse">
              <a:avLst/>
            </a:prstGeom>
            <a:solidFill>
              <a:srgbClr val="9E91ED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ru-RU" sz="1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2018 год - 1 102 539,6</a:t>
              </a:r>
            </a:p>
            <a:p>
              <a:r>
                <a:rPr lang="ru-RU" sz="1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2019 год </a:t>
              </a:r>
              <a:r>
                <a:rPr lang="ru-RU" sz="1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ru-RU" sz="1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1 055 541,2   </a:t>
              </a:r>
            </a:p>
            <a:p>
              <a:r>
                <a:rPr lang="ru-RU" sz="1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2020 год </a:t>
              </a:r>
              <a:r>
                <a:rPr lang="ru-RU" sz="1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ru-RU" sz="1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1 073 386,1</a:t>
              </a:r>
              <a:endPara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635896" y="3356992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сфере       образования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667896">
            <a:off x="2768264" y="4677218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в сфере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обеспечения жильём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20071436">
            <a:off x="2632046" y="1935726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в сфере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социальной поддержки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68344" y="620688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90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поддержка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детей-сирот и детей, оставшихся без попечения родителей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14834417"/>
              </p:ext>
            </p:extLst>
          </p:nvPr>
        </p:nvGraphicFramePr>
        <p:xfrm>
          <a:off x="1" y="1700808"/>
          <a:ext cx="9143999" cy="3816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5155"/>
                <a:gridCol w="1722948"/>
                <a:gridCol w="1722948"/>
                <a:gridCol w="1722948"/>
              </a:tblGrid>
              <a:tr h="43193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расходов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106020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Дополнительные гарантии и дополнительные меры социальной поддержки детей-сирот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24 119,9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24 904,4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24 904,4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4606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предоставления жилых помещений детям-сиротам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25 380,1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11 713,9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23 427,8</a:t>
                      </a:r>
                    </a:p>
                  </a:txBody>
                  <a:tcPr>
                    <a:noFill/>
                  </a:tcPr>
                </a:tc>
              </a:tr>
              <a:tr h="96212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дополнительных гарантий прав на жилое помещение детей-сирот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110,3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110,3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110,3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1609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49 610,3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36 728,6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48 442,5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80312" y="112474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1569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Расходы бюджета Ханты-Мансийского района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образование, культуру, физическую культуру и спорт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21"/>
          <p:cNvGrpSpPr/>
          <p:nvPr/>
        </p:nvGrpSpPr>
        <p:grpSpPr>
          <a:xfrm>
            <a:off x="1043608" y="790356"/>
            <a:ext cx="7056784" cy="1169313"/>
            <a:chOff x="1524520" y="2844343"/>
            <a:chExt cx="6221758" cy="1169313"/>
          </a:xfrm>
        </p:grpSpPr>
        <p:sp>
          <p:nvSpPr>
            <p:cNvPr id="23" name="Полилиния 22"/>
            <p:cNvSpPr/>
            <p:nvPr/>
          </p:nvSpPr>
          <p:spPr>
            <a:xfrm>
              <a:off x="2192461" y="3178313"/>
              <a:ext cx="1377354" cy="835343"/>
            </a:xfrm>
            <a:custGeom>
              <a:avLst/>
              <a:gdLst>
                <a:gd name="connsiteX0" fmla="*/ 0 w 1252388"/>
                <a:gd name="connsiteY0" fmla="*/ 0 h 835343"/>
                <a:gd name="connsiteX1" fmla="*/ 1252388 w 1252388"/>
                <a:gd name="connsiteY1" fmla="*/ 0 h 835343"/>
                <a:gd name="connsiteX2" fmla="*/ 1252388 w 1252388"/>
                <a:gd name="connsiteY2" fmla="*/ 835343 h 835343"/>
                <a:gd name="connsiteX3" fmla="*/ 0 w 1252388"/>
                <a:gd name="connsiteY3" fmla="*/ 835343 h 835343"/>
                <a:gd name="connsiteX4" fmla="*/ 0 w 1252388"/>
                <a:gd name="connsiteY4" fmla="*/ 0 h 835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2388" h="835343">
                  <a:moveTo>
                    <a:pt x="0" y="0"/>
                  </a:moveTo>
                  <a:lnTo>
                    <a:pt x="1252388" y="0"/>
                  </a:lnTo>
                  <a:lnTo>
                    <a:pt x="1252388" y="835343"/>
                  </a:lnTo>
                  <a:lnTo>
                    <a:pt x="0" y="8353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>
                <a:alpha val="90000"/>
              </a:srgb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0382" tIns="170688" rIns="170688" bIns="170688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1 667 205,8  тыс. рублей</a:t>
              </a:r>
              <a:endParaRPr lang="ru-RU" sz="16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1524520" y="2844343"/>
              <a:ext cx="834925" cy="834925"/>
            </a:xfrm>
            <a:custGeom>
              <a:avLst/>
              <a:gdLst>
                <a:gd name="connsiteX0" fmla="*/ 0 w 834925"/>
                <a:gd name="connsiteY0" fmla="*/ 417463 h 834925"/>
                <a:gd name="connsiteX1" fmla="*/ 417463 w 834925"/>
                <a:gd name="connsiteY1" fmla="*/ 0 h 834925"/>
                <a:gd name="connsiteX2" fmla="*/ 834926 w 834925"/>
                <a:gd name="connsiteY2" fmla="*/ 417463 h 834925"/>
                <a:gd name="connsiteX3" fmla="*/ 417463 w 834925"/>
                <a:gd name="connsiteY3" fmla="*/ 834926 h 834925"/>
                <a:gd name="connsiteX4" fmla="*/ 0 w 834925"/>
                <a:gd name="connsiteY4" fmla="*/ 417463 h 83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4925" h="834925">
                  <a:moveTo>
                    <a:pt x="0" y="417463"/>
                  </a:moveTo>
                  <a:cubicBezTo>
                    <a:pt x="0" y="186905"/>
                    <a:pt x="186905" y="0"/>
                    <a:pt x="417463" y="0"/>
                  </a:cubicBezTo>
                  <a:cubicBezTo>
                    <a:pt x="648021" y="0"/>
                    <a:pt x="834926" y="186905"/>
                    <a:pt x="834926" y="417463"/>
                  </a:cubicBezTo>
                  <a:cubicBezTo>
                    <a:pt x="834926" y="648021"/>
                    <a:pt x="648021" y="834926"/>
                    <a:pt x="417463" y="834926"/>
                  </a:cubicBezTo>
                  <a:cubicBezTo>
                    <a:pt x="186905" y="834926"/>
                    <a:pt x="0" y="648021"/>
                    <a:pt x="0" y="41746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scene3d>
              <a:camera prst="orthographicFront"/>
              <a:lightRig rig="threePt" dir="t"/>
            </a:scene3d>
            <a:sp3d prstMaterial="dkEdge">
              <a:bevelT w="114300" prst="artDeco"/>
              <a:bevelB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2272" tIns="122272" rIns="122272" bIns="1222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latin typeface="Times New Roman" pitchFamily="18" charset="0"/>
                  <a:cs typeface="Times New Roman" pitchFamily="18" charset="0"/>
                </a:rPr>
                <a:t>2018 год</a:t>
              </a:r>
              <a:endParaRPr lang="ru-RU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4279775" y="3178313"/>
              <a:ext cx="1378272" cy="835343"/>
            </a:xfrm>
            <a:prstGeom prst="rect">
              <a:avLst/>
            </a:prstGeom>
            <a:solidFill>
              <a:srgbClr val="92D050">
                <a:alpha val="90000"/>
              </a:srgb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1 572 389,5</a:t>
              </a:r>
            </a:p>
            <a:p>
              <a:pPr algn="ctr"/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тыс. </a:t>
              </a:r>
            </a:p>
            <a:p>
              <a:pPr algn="ctr"/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рублей</a:t>
              </a:r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3611835" y="2844343"/>
              <a:ext cx="834925" cy="834925"/>
            </a:xfrm>
            <a:custGeom>
              <a:avLst/>
              <a:gdLst>
                <a:gd name="connsiteX0" fmla="*/ 0 w 834925"/>
                <a:gd name="connsiteY0" fmla="*/ 417463 h 834925"/>
                <a:gd name="connsiteX1" fmla="*/ 417463 w 834925"/>
                <a:gd name="connsiteY1" fmla="*/ 0 h 834925"/>
                <a:gd name="connsiteX2" fmla="*/ 834926 w 834925"/>
                <a:gd name="connsiteY2" fmla="*/ 417463 h 834925"/>
                <a:gd name="connsiteX3" fmla="*/ 417463 w 834925"/>
                <a:gd name="connsiteY3" fmla="*/ 834926 h 834925"/>
                <a:gd name="connsiteX4" fmla="*/ 0 w 834925"/>
                <a:gd name="connsiteY4" fmla="*/ 417463 h 83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4925" h="834925">
                  <a:moveTo>
                    <a:pt x="0" y="417463"/>
                  </a:moveTo>
                  <a:cubicBezTo>
                    <a:pt x="0" y="186905"/>
                    <a:pt x="186905" y="0"/>
                    <a:pt x="417463" y="0"/>
                  </a:cubicBezTo>
                  <a:cubicBezTo>
                    <a:pt x="648021" y="0"/>
                    <a:pt x="834926" y="186905"/>
                    <a:pt x="834926" y="417463"/>
                  </a:cubicBezTo>
                  <a:cubicBezTo>
                    <a:pt x="834926" y="648021"/>
                    <a:pt x="648021" y="834926"/>
                    <a:pt x="417463" y="834926"/>
                  </a:cubicBezTo>
                  <a:cubicBezTo>
                    <a:pt x="186905" y="834926"/>
                    <a:pt x="0" y="648021"/>
                    <a:pt x="0" y="41746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2272" tIns="122272" rIns="122272" bIns="122272" numCol="1" spcCol="1270" anchor="ctr" anchorCtr="0">
              <a:noAutofit/>
            </a:bodyPr>
            <a:lstStyle/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latin typeface="Times New Roman" pitchFamily="18" charset="0"/>
                  <a:cs typeface="Times New Roman" pitchFamily="18" charset="0"/>
                </a:rPr>
                <a:t>2019 год</a:t>
              </a:r>
              <a:endParaRPr lang="ru-RU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6367089" y="3178313"/>
              <a:ext cx="1379189" cy="835343"/>
            </a:xfrm>
            <a:custGeom>
              <a:avLst/>
              <a:gdLst>
                <a:gd name="connsiteX0" fmla="*/ 0 w 1252388"/>
                <a:gd name="connsiteY0" fmla="*/ 0 h 835343"/>
                <a:gd name="connsiteX1" fmla="*/ 1252388 w 1252388"/>
                <a:gd name="connsiteY1" fmla="*/ 0 h 835343"/>
                <a:gd name="connsiteX2" fmla="*/ 1252388 w 1252388"/>
                <a:gd name="connsiteY2" fmla="*/ 835343 h 835343"/>
                <a:gd name="connsiteX3" fmla="*/ 0 w 1252388"/>
                <a:gd name="connsiteY3" fmla="*/ 835343 h 835343"/>
                <a:gd name="connsiteX4" fmla="*/ 0 w 1252388"/>
                <a:gd name="connsiteY4" fmla="*/ 0 h 835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2388" h="835343">
                  <a:moveTo>
                    <a:pt x="0" y="0"/>
                  </a:moveTo>
                  <a:lnTo>
                    <a:pt x="1252388" y="0"/>
                  </a:lnTo>
                  <a:lnTo>
                    <a:pt x="1252388" y="835343"/>
                  </a:lnTo>
                  <a:lnTo>
                    <a:pt x="0" y="8353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>
                <a:alpha val="90000"/>
              </a:srgb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0382" tIns="170688" rIns="170688" bIns="170688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1 663 183,5    тыс. рублей</a:t>
              </a:r>
              <a:endParaRPr lang="ru-RU" sz="16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Полилиния 27"/>
            <p:cNvSpPr/>
            <p:nvPr/>
          </p:nvSpPr>
          <p:spPr>
            <a:xfrm>
              <a:off x="5699149" y="2844343"/>
              <a:ext cx="834925" cy="834925"/>
            </a:xfrm>
            <a:custGeom>
              <a:avLst/>
              <a:gdLst>
                <a:gd name="connsiteX0" fmla="*/ 0 w 834925"/>
                <a:gd name="connsiteY0" fmla="*/ 417463 h 834925"/>
                <a:gd name="connsiteX1" fmla="*/ 417463 w 834925"/>
                <a:gd name="connsiteY1" fmla="*/ 0 h 834925"/>
                <a:gd name="connsiteX2" fmla="*/ 834926 w 834925"/>
                <a:gd name="connsiteY2" fmla="*/ 417463 h 834925"/>
                <a:gd name="connsiteX3" fmla="*/ 417463 w 834925"/>
                <a:gd name="connsiteY3" fmla="*/ 834926 h 834925"/>
                <a:gd name="connsiteX4" fmla="*/ 0 w 834925"/>
                <a:gd name="connsiteY4" fmla="*/ 417463 h 83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4925" h="834925">
                  <a:moveTo>
                    <a:pt x="0" y="417463"/>
                  </a:moveTo>
                  <a:cubicBezTo>
                    <a:pt x="0" y="186905"/>
                    <a:pt x="186905" y="0"/>
                    <a:pt x="417463" y="0"/>
                  </a:cubicBezTo>
                  <a:cubicBezTo>
                    <a:pt x="648021" y="0"/>
                    <a:pt x="834926" y="186905"/>
                    <a:pt x="834926" y="417463"/>
                  </a:cubicBezTo>
                  <a:cubicBezTo>
                    <a:pt x="834926" y="648021"/>
                    <a:pt x="648021" y="834926"/>
                    <a:pt x="417463" y="834926"/>
                  </a:cubicBezTo>
                  <a:cubicBezTo>
                    <a:pt x="186905" y="834926"/>
                    <a:pt x="0" y="648021"/>
                    <a:pt x="0" y="41746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2272" tIns="122272" rIns="122272" bIns="1222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latin typeface="Times New Roman" pitchFamily="18" charset="0"/>
                  <a:cs typeface="Times New Roman" pitchFamily="18" charset="0"/>
                </a:rPr>
                <a:t>2020 год</a:t>
              </a:r>
              <a:endParaRPr lang="ru-RU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-18580" y="213285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приоритеты: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60"/>
          <p:cNvGrpSpPr/>
          <p:nvPr/>
        </p:nvGrpSpPr>
        <p:grpSpPr>
          <a:xfrm>
            <a:off x="-5536525" y="1772816"/>
            <a:ext cx="14658449" cy="6029158"/>
            <a:chOff x="-5499815" y="1676755"/>
            <a:chExt cx="14658449" cy="6029158"/>
          </a:xfrm>
        </p:grpSpPr>
        <p:sp>
          <p:nvSpPr>
            <p:cNvPr id="62" name="Арка 61"/>
            <p:cNvSpPr/>
            <p:nvPr/>
          </p:nvSpPr>
          <p:spPr>
            <a:xfrm>
              <a:off x="-5499815" y="1676755"/>
              <a:ext cx="6594156" cy="6029158"/>
            </a:xfrm>
            <a:prstGeom prst="blockArc">
              <a:avLst>
                <a:gd name="adj1" fmla="val 18900000"/>
                <a:gd name="adj2" fmla="val 2700000"/>
                <a:gd name="adj3" fmla="val 328"/>
              </a:avLst>
            </a:prstGeom>
            <a:scene3d>
              <a:camera prst="orthographicFront"/>
              <a:lightRig rig="flat" dir="t"/>
            </a:scene3d>
            <a:sp3d prstMaterial="matte"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3" name="Полилиния 62"/>
            <p:cNvSpPr/>
            <p:nvPr/>
          </p:nvSpPr>
          <p:spPr>
            <a:xfrm>
              <a:off x="614025" y="2654528"/>
              <a:ext cx="8511797" cy="445160"/>
            </a:xfrm>
            <a:custGeom>
              <a:avLst/>
              <a:gdLst>
                <a:gd name="connsiteX0" fmla="*/ 0 w 8680913"/>
                <a:gd name="connsiteY0" fmla="*/ 0 h 445160"/>
                <a:gd name="connsiteX1" fmla="*/ 8680913 w 8680913"/>
                <a:gd name="connsiteY1" fmla="*/ 0 h 445160"/>
                <a:gd name="connsiteX2" fmla="*/ 8680913 w 8680913"/>
                <a:gd name="connsiteY2" fmla="*/ 445160 h 445160"/>
                <a:gd name="connsiteX3" fmla="*/ 0 w 8680913"/>
                <a:gd name="connsiteY3" fmla="*/ 445160 h 445160"/>
                <a:gd name="connsiteX4" fmla="*/ 0 w 8680913"/>
                <a:gd name="connsiteY4" fmla="*/ 0 h 44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80913" h="445160">
                  <a:moveTo>
                    <a:pt x="0" y="0"/>
                  </a:moveTo>
                  <a:lnTo>
                    <a:pt x="8680913" y="0"/>
                  </a:lnTo>
                  <a:lnTo>
                    <a:pt x="8680913" y="445160"/>
                  </a:lnTo>
                  <a:lnTo>
                    <a:pt x="0" y="445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7C80">
                <a:alpha val="50196"/>
              </a:srgb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3346" tIns="40640" rIns="40640" bIns="4064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Обновление содержания и повышение качества дошкольного образования</a:t>
              </a:r>
              <a:endParaRPr lang="ru-RU" sz="1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Овал 63"/>
            <p:cNvSpPr/>
            <p:nvPr/>
          </p:nvSpPr>
          <p:spPr>
            <a:xfrm>
              <a:off x="202764" y="2610000"/>
              <a:ext cx="556450" cy="556450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ru-RU" dirty="0" smtClean="0"/>
                <a:t>1</a:t>
              </a:r>
              <a:endParaRPr lang="ru-RU" dirty="0"/>
            </a:p>
          </p:txBody>
        </p:sp>
        <p:sp>
          <p:nvSpPr>
            <p:cNvPr id="65" name="Полилиния 64"/>
            <p:cNvSpPr/>
            <p:nvPr/>
          </p:nvSpPr>
          <p:spPr>
            <a:xfrm>
              <a:off x="942579" y="3188923"/>
              <a:ext cx="8183244" cy="445160"/>
            </a:xfrm>
            <a:custGeom>
              <a:avLst/>
              <a:gdLst>
                <a:gd name="connsiteX0" fmla="*/ 0 w 8277780"/>
                <a:gd name="connsiteY0" fmla="*/ 0 h 445160"/>
                <a:gd name="connsiteX1" fmla="*/ 8277780 w 8277780"/>
                <a:gd name="connsiteY1" fmla="*/ 0 h 445160"/>
                <a:gd name="connsiteX2" fmla="*/ 8277780 w 8277780"/>
                <a:gd name="connsiteY2" fmla="*/ 445160 h 445160"/>
                <a:gd name="connsiteX3" fmla="*/ 0 w 8277780"/>
                <a:gd name="connsiteY3" fmla="*/ 445160 h 445160"/>
                <a:gd name="connsiteX4" fmla="*/ 0 w 8277780"/>
                <a:gd name="connsiteY4" fmla="*/ 0 h 44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77780" h="445160">
                  <a:moveTo>
                    <a:pt x="0" y="0"/>
                  </a:moveTo>
                  <a:lnTo>
                    <a:pt x="8277780" y="0"/>
                  </a:lnTo>
                  <a:lnTo>
                    <a:pt x="8277780" y="445160"/>
                  </a:lnTo>
                  <a:lnTo>
                    <a:pt x="0" y="445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9617">
                <a:alpha val="50000"/>
              </a:srgb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3346" tIns="35560" rIns="35560" bIns="3556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Реализация федерального государственного образовательного стандарта нового поколения в условиях сельской школы</a:t>
              </a: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kern="1200" dirty="0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539394" y="3133278"/>
              <a:ext cx="556450" cy="556450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ru-RU" dirty="0" smtClean="0"/>
                <a:t>2</a:t>
              </a:r>
              <a:endParaRPr lang="ru-RU" dirty="0"/>
            </a:p>
          </p:txBody>
        </p:sp>
        <p:sp>
          <p:nvSpPr>
            <p:cNvPr id="67" name="Полилиния 66"/>
            <p:cNvSpPr/>
            <p:nvPr/>
          </p:nvSpPr>
          <p:spPr>
            <a:xfrm>
              <a:off x="1068958" y="3824364"/>
              <a:ext cx="8056865" cy="612489"/>
            </a:xfrm>
            <a:custGeom>
              <a:avLst/>
              <a:gdLst>
                <a:gd name="connsiteX0" fmla="*/ 0 w 8056865"/>
                <a:gd name="connsiteY0" fmla="*/ 0 h 445160"/>
                <a:gd name="connsiteX1" fmla="*/ 8056865 w 8056865"/>
                <a:gd name="connsiteY1" fmla="*/ 0 h 445160"/>
                <a:gd name="connsiteX2" fmla="*/ 8056865 w 8056865"/>
                <a:gd name="connsiteY2" fmla="*/ 445160 h 445160"/>
                <a:gd name="connsiteX3" fmla="*/ 0 w 8056865"/>
                <a:gd name="connsiteY3" fmla="*/ 445160 h 445160"/>
                <a:gd name="connsiteX4" fmla="*/ 0 w 8056865"/>
                <a:gd name="connsiteY4" fmla="*/ 0 h 44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56865" h="445160">
                  <a:moveTo>
                    <a:pt x="0" y="0"/>
                  </a:moveTo>
                  <a:lnTo>
                    <a:pt x="8056865" y="0"/>
                  </a:lnTo>
                  <a:lnTo>
                    <a:pt x="8056865" y="445160"/>
                  </a:lnTo>
                  <a:lnTo>
                    <a:pt x="0" y="445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EC6">
                <a:alpha val="50000"/>
              </a:srgb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3346" tIns="33020" rIns="33020" bIns="33020" numCol="1" spcCol="1270" anchor="ctr" anchorCtr="0">
              <a:noAutofit/>
            </a:bodyPr>
            <a:lstStyle/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Развитие информационной образовательной среды образовательного учреждения, широкое внедрение программ дистанционного обучения, цифровых и электронных средств обучения нового поколения</a:t>
              </a:r>
              <a:endParaRPr lang="ru-RU" sz="1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Овал 67"/>
            <p:cNvSpPr/>
            <p:nvPr/>
          </p:nvSpPr>
          <p:spPr>
            <a:xfrm>
              <a:off x="724936" y="3880403"/>
              <a:ext cx="556450" cy="556450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ru-RU" dirty="0" smtClean="0"/>
                <a:t>3</a:t>
              </a:r>
              <a:endParaRPr lang="ru-RU" dirty="0"/>
            </a:p>
          </p:txBody>
        </p:sp>
        <p:sp>
          <p:nvSpPr>
            <p:cNvPr id="69" name="Полилиния 68"/>
            <p:cNvSpPr/>
            <p:nvPr/>
          </p:nvSpPr>
          <p:spPr>
            <a:xfrm>
              <a:off x="1172304" y="4575769"/>
              <a:ext cx="7986330" cy="445160"/>
            </a:xfrm>
            <a:custGeom>
              <a:avLst/>
              <a:gdLst>
                <a:gd name="connsiteX0" fmla="*/ 0 w 7986330"/>
                <a:gd name="connsiteY0" fmla="*/ 0 h 445160"/>
                <a:gd name="connsiteX1" fmla="*/ 7986330 w 7986330"/>
                <a:gd name="connsiteY1" fmla="*/ 0 h 445160"/>
                <a:gd name="connsiteX2" fmla="*/ 7986330 w 7986330"/>
                <a:gd name="connsiteY2" fmla="*/ 445160 h 445160"/>
                <a:gd name="connsiteX3" fmla="*/ 0 w 7986330"/>
                <a:gd name="connsiteY3" fmla="*/ 445160 h 445160"/>
                <a:gd name="connsiteX4" fmla="*/ 0 w 7986330"/>
                <a:gd name="connsiteY4" fmla="*/ 0 h 44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6330" h="445160">
                  <a:moveTo>
                    <a:pt x="0" y="0"/>
                  </a:moveTo>
                  <a:lnTo>
                    <a:pt x="7986330" y="0"/>
                  </a:lnTo>
                  <a:lnTo>
                    <a:pt x="7986330" y="445160"/>
                  </a:lnTo>
                  <a:lnTo>
                    <a:pt x="0" y="445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FF">
                <a:alpha val="49000"/>
              </a:srgb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3346" tIns="35560" rIns="35560" bIns="35560" numCol="1" spcCol="1270" anchor="ctr" anchorCtr="0">
              <a:noAutofit/>
            </a:bodyPr>
            <a:lstStyle/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Создание условий для функционирования и обеспечение системы персонифицированного финансирования</a:t>
              </a:r>
              <a:endParaRPr lang="ru-RU" sz="1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Овал 69"/>
            <p:cNvSpPr/>
            <p:nvPr/>
          </p:nvSpPr>
          <p:spPr>
            <a:xfrm>
              <a:off x="849512" y="4520124"/>
              <a:ext cx="556450" cy="556450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ru-RU" dirty="0" smtClean="0"/>
                <a:t>4</a:t>
              </a:r>
              <a:endParaRPr lang="ru-RU" dirty="0"/>
            </a:p>
          </p:txBody>
        </p:sp>
        <p:sp>
          <p:nvSpPr>
            <p:cNvPr id="71" name="Полилиния 70"/>
            <p:cNvSpPr/>
            <p:nvPr/>
          </p:nvSpPr>
          <p:spPr>
            <a:xfrm>
              <a:off x="1038429" y="5164892"/>
              <a:ext cx="8056865" cy="445160"/>
            </a:xfrm>
            <a:custGeom>
              <a:avLst/>
              <a:gdLst>
                <a:gd name="connsiteX0" fmla="*/ 0 w 8056865"/>
                <a:gd name="connsiteY0" fmla="*/ 0 h 445160"/>
                <a:gd name="connsiteX1" fmla="*/ 8056865 w 8056865"/>
                <a:gd name="connsiteY1" fmla="*/ 0 h 445160"/>
                <a:gd name="connsiteX2" fmla="*/ 8056865 w 8056865"/>
                <a:gd name="connsiteY2" fmla="*/ 445160 h 445160"/>
                <a:gd name="connsiteX3" fmla="*/ 0 w 8056865"/>
                <a:gd name="connsiteY3" fmla="*/ 445160 h 445160"/>
                <a:gd name="connsiteX4" fmla="*/ 0 w 8056865"/>
                <a:gd name="connsiteY4" fmla="*/ 0 h 44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56865" h="445160">
                  <a:moveTo>
                    <a:pt x="0" y="0"/>
                  </a:moveTo>
                  <a:lnTo>
                    <a:pt x="8056865" y="0"/>
                  </a:lnTo>
                  <a:lnTo>
                    <a:pt x="8056865" y="445160"/>
                  </a:lnTo>
                  <a:lnTo>
                    <a:pt x="0" y="445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>
                <a:alpha val="49000"/>
              </a:srgb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3346" tIns="35560" rIns="35560" bIns="3556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r>
                <a:rPr lang="ru-RU" sz="14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оздание условий для модернизационного развития библиотек Ханты-Мансийского района</a:t>
              </a:r>
              <a:endParaRPr lang="ru-RU" sz="1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Овал 71"/>
            <p:cNvSpPr/>
            <p:nvPr/>
          </p:nvSpPr>
          <p:spPr>
            <a:xfrm>
              <a:off x="713223" y="5076869"/>
              <a:ext cx="556450" cy="556450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ru-RU" dirty="0" smtClean="0"/>
                <a:t>5</a:t>
              </a:r>
              <a:endParaRPr lang="ru-RU" dirty="0"/>
            </a:p>
          </p:txBody>
        </p:sp>
        <p:sp>
          <p:nvSpPr>
            <p:cNvPr id="73" name="Полилиния 72"/>
            <p:cNvSpPr/>
            <p:nvPr/>
          </p:nvSpPr>
          <p:spPr>
            <a:xfrm>
              <a:off x="828224" y="5744609"/>
              <a:ext cx="8277780" cy="445160"/>
            </a:xfrm>
            <a:custGeom>
              <a:avLst/>
              <a:gdLst>
                <a:gd name="connsiteX0" fmla="*/ 0 w 8277780"/>
                <a:gd name="connsiteY0" fmla="*/ 0 h 445160"/>
                <a:gd name="connsiteX1" fmla="*/ 8277780 w 8277780"/>
                <a:gd name="connsiteY1" fmla="*/ 0 h 445160"/>
                <a:gd name="connsiteX2" fmla="*/ 8277780 w 8277780"/>
                <a:gd name="connsiteY2" fmla="*/ 445160 h 445160"/>
                <a:gd name="connsiteX3" fmla="*/ 0 w 8277780"/>
                <a:gd name="connsiteY3" fmla="*/ 445160 h 445160"/>
                <a:gd name="connsiteX4" fmla="*/ 0 w 8277780"/>
                <a:gd name="connsiteY4" fmla="*/ 0 h 44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77780" h="445160">
                  <a:moveTo>
                    <a:pt x="0" y="0"/>
                  </a:moveTo>
                  <a:lnTo>
                    <a:pt x="8277780" y="0"/>
                  </a:lnTo>
                  <a:lnTo>
                    <a:pt x="8277780" y="445160"/>
                  </a:lnTo>
                  <a:lnTo>
                    <a:pt x="0" y="445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>
                <a:alpha val="49000"/>
              </a:srgb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3346" tIns="35560" rIns="35560" bIns="3556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r>
                <a:rPr lang="ru-RU" sz="14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беспечение равного доступа к культурным благам и возможности реализации творческого потенциала населения Ханты - Мансийского района</a:t>
              </a:r>
              <a:endParaRPr lang="ru-RU" sz="1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Овал 73"/>
            <p:cNvSpPr/>
            <p:nvPr/>
          </p:nvSpPr>
          <p:spPr>
            <a:xfrm>
              <a:off x="500734" y="5633319"/>
              <a:ext cx="556450" cy="556450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ru-RU" dirty="0" smtClean="0"/>
                <a:t>6</a:t>
              </a:r>
              <a:endParaRPr lang="ru-RU" dirty="0"/>
            </a:p>
          </p:txBody>
        </p:sp>
        <p:sp>
          <p:nvSpPr>
            <p:cNvPr id="75" name="Полилиния 74"/>
            <p:cNvSpPr/>
            <p:nvPr/>
          </p:nvSpPr>
          <p:spPr>
            <a:xfrm>
              <a:off x="379114" y="6297451"/>
              <a:ext cx="8746708" cy="445160"/>
            </a:xfrm>
            <a:custGeom>
              <a:avLst/>
              <a:gdLst>
                <a:gd name="connsiteX0" fmla="*/ 0 w 8680913"/>
                <a:gd name="connsiteY0" fmla="*/ 0 h 445160"/>
                <a:gd name="connsiteX1" fmla="*/ 8680913 w 8680913"/>
                <a:gd name="connsiteY1" fmla="*/ 0 h 445160"/>
                <a:gd name="connsiteX2" fmla="*/ 8680913 w 8680913"/>
                <a:gd name="connsiteY2" fmla="*/ 445160 h 445160"/>
                <a:gd name="connsiteX3" fmla="*/ 0 w 8680913"/>
                <a:gd name="connsiteY3" fmla="*/ 445160 h 445160"/>
                <a:gd name="connsiteX4" fmla="*/ 0 w 8680913"/>
                <a:gd name="connsiteY4" fmla="*/ 0 h 44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80913" h="445160">
                  <a:moveTo>
                    <a:pt x="0" y="0"/>
                  </a:moveTo>
                  <a:lnTo>
                    <a:pt x="8680913" y="0"/>
                  </a:lnTo>
                  <a:lnTo>
                    <a:pt x="8680913" y="445160"/>
                  </a:lnTo>
                  <a:lnTo>
                    <a:pt x="0" y="445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7548">
                <a:alpha val="50000"/>
              </a:srgb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3346" tIns="35560" rIns="35560" bIns="3556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</a:t>
              </a:r>
              <a:r>
                <a:rPr lang="ru-RU" sz="14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ормирование мотивации к занятиям физической культурой и спортом, выявление лучших спортсменов и команд, пропаганда здорового образа жизни</a:t>
              </a:r>
            </a:p>
          </p:txBody>
        </p:sp>
        <p:sp>
          <p:nvSpPr>
            <p:cNvPr id="76" name="Овал 75"/>
            <p:cNvSpPr/>
            <p:nvPr/>
          </p:nvSpPr>
          <p:spPr>
            <a:xfrm>
              <a:off x="57576" y="6186161"/>
              <a:ext cx="556450" cy="556450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ru-RU" dirty="0" smtClean="0"/>
                <a:t>7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58493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асходы на организацию отдыха и оздоровления детей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66710154"/>
              </p:ext>
            </p:extLst>
          </p:nvPr>
        </p:nvGraphicFramePr>
        <p:xfrm>
          <a:off x="467544" y="980729"/>
          <a:ext cx="8229600" cy="2550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1512168"/>
                <a:gridCol w="1440160"/>
                <a:gridCol w="1316832"/>
              </a:tblGrid>
              <a:tr h="360039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 расходов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84480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обеспечение отдыха и оздоровления детей, в том числе в этнической среде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5 309,5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5 309,5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5 309,5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</a:tr>
              <a:tr h="134543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питания детей в возрасте от 6 до 17 лет (включительно) в лагерях с дневным пребыванием детей, в возрасте от 8 до 17 лет (включительно) – в палаточных лагерях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4 388,7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4 388,7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4 388,7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91438734"/>
              </p:ext>
            </p:extLst>
          </p:nvPr>
        </p:nvGraphicFramePr>
        <p:xfrm>
          <a:off x="467544" y="3789040"/>
          <a:ext cx="8208912" cy="2438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60440"/>
                <a:gridCol w="720080"/>
                <a:gridCol w="792088"/>
                <a:gridCol w="720080"/>
                <a:gridCol w="720080"/>
                <a:gridCol w="720080"/>
                <a:gridCol w="576064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детей в Ханты-Мансийском районе, чел/%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05E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2247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05E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05E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2247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05E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05E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2247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05E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05EC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детей, охваченных отдыхом и оздоровлением (лагеря с дневным пребыванием, выездные, палаточные, загородные), чел/%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3EB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1649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3EB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3EB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1649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3EB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3EB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1649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3EB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3EBA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детей, охваченных иными формами занятости (ТЭО, детские площадки, вечерняя форма досуга и занятость на спортивных объектах), чел/%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236296" y="404664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199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ятиугольник 17"/>
          <p:cNvSpPr/>
          <p:nvPr/>
        </p:nvSpPr>
        <p:spPr>
          <a:xfrm>
            <a:off x="107504" y="1844824"/>
            <a:ext cx="3600400" cy="1368152"/>
          </a:xfrm>
          <a:prstGeom prst="homePlat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ФОТ отдельным категориям работников учреждений культуры и дополнительного образования детей, в рамках майских Указов Президента Российской Федерации от 2012 года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3923928" y="2060848"/>
            <a:ext cx="1584176" cy="914400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57 358,8 тыс. рублей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5652120" y="2060848"/>
            <a:ext cx="1584176" cy="914400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0,0                  тыс. рублей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7308304" y="2060848"/>
            <a:ext cx="1584176" cy="914400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0,0                    тыс. рублей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11960" y="1484784"/>
            <a:ext cx="933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2018 год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40152" y="1484784"/>
            <a:ext cx="10284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2019 год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668344" y="1484784"/>
            <a:ext cx="935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2020 год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99592" y="188640"/>
            <a:ext cx="7344816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Средства, предусмотренные на повышение оплаты труда работников бюджетной сферы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ятиугольник 27"/>
          <p:cNvSpPr/>
          <p:nvPr/>
        </p:nvSpPr>
        <p:spPr>
          <a:xfrm>
            <a:off x="107504" y="3573016"/>
            <a:ext cx="3744416" cy="1440160"/>
          </a:xfrm>
          <a:prstGeom prst="homePlat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оплаты труда на прогнозный уровень инфляции работников бюджетного сектора экономики, на которых не распространяются указы Президента Российской Федерации от 2012 года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3995936" y="3861048"/>
            <a:ext cx="1584176" cy="9144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32 732,5 тыс. рублей</a:t>
            </a:r>
          </a:p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5652120" y="3861048"/>
            <a:ext cx="1584176" cy="9144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32 732,5 тыс. рублей</a:t>
            </a:r>
          </a:p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7308304" y="3861048"/>
            <a:ext cx="1584176" cy="9144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32 732,5 тыс. рублей</a:t>
            </a:r>
          </a:p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90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16632"/>
            <a:ext cx="8712968" cy="720080"/>
          </a:xfrm>
        </p:spPr>
        <p:txBody>
          <a:bodyPr>
            <a:noAutofit/>
          </a:bodyPr>
          <a:lstStyle/>
          <a:p>
            <a:r>
              <a:rPr lang="ru-RU" sz="1800" b="1" dirty="0"/>
              <a:t>Расходы </a:t>
            </a:r>
            <a:r>
              <a:rPr lang="ru-RU" sz="1800" b="1" dirty="0" smtClean="0"/>
              <a:t>бюджета Ханты-Мансийского района на развитие, модернизацию </a:t>
            </a:r>
            <a:r>
              <a:rPr lang="ru-RU" sz="1800" b="1" dirty="0"/>
              <a:t>жилищно-коммунального комплекса и повышение энергетической эффективности </a:t>
            </a:r>
            <a:endParaRPr lang="ru-RU" sz="1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241500003"/>
              </p:ext>
            </p:extLst>
          </p:nvPr>
        </p:nvGraphicFramePr>
        <p:xfrm>
          <a:off x="179512" y="2492896"/>
          <a:ext cx="594116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3524748263"/>
              </p:ext>
            </p:extLst>
          </p:nvPr>
        </p:nvGraphicFramePr>
        <p:xfrm>
          <a:off x="2195735" y="1196752"/>
          <a:ext cx="6552729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1009710"/>
              </p:ext>
            </p:extLst>
          </p:nvPr>
        </p:nvGraphicFramePr>
        <p:xfrm>
          <a:off x="5940152" y="2204863"/>
          <a:ext cx="2988882" cy="419066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996294"/>
                <a:gridCol w="996294"/>
                <a:gridCol w="996294"/>
              </a:tblGrid>
              <a:tr h="32108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2018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2019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2020 год</a:t>
                      </a:r>
                      <a:endParaRPr lang="ru-RU" sz="1600" dirty="0"/>
                    </a:p>
                  </a:txBody>
                  <a:tcPr/>
                </a:tc>
              </a:tr>
              <a:tr h="963846">
                <a:tc>
                  <a:txBody>
                    <a:bodyPr/>
                    <a:lstStyle/>
                    <a:p>
                      <a:pPr algn="ctr"/>
                      <a:endParaRPr lang="ru-RU" sz="1400" b="1" dirty="0" smtClean="0"/>
                    </a:p>
                    <a:p>
                      <a:pPr algn="ctr"/>
                      <a:r>
                        <a:rPr lang="ru-RU" sz="1400" b="1" dirty="0" smtClean="0"/>
                        <a:t>237 220,6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dirty="0" smtClean="0"/>
                    </a:p>
                    <a:p>
                      <a:pPr algn="ctr"/>
                      <a:r>
                        <a:rPr lang="ru-RU" sz="1400" b="1" dirty="0" smtClean="0"/>
                        <a:t>102 176,5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/>
                    </a:p>
                    <a:p>
                      <a:pPr algn="ctr"/>
                      <a:r>
                        <a:rPr lang="ru-RU" sz="1400" b="1" dirty="0" smtClean="0"/>
                        <a:t>95 654,3</a:t>
                      </a:r>
                      <a:endParaRPr lang="ru-RU" sz="1400" b="1" dirty="0"/>
                    </a:p>
                  </a:txBody>
                  <a:tcPr/>
                </a:tc>
              </a:tr>
              <a:tr h="963846">
                <a:tc>
                  <a:txBody>
                    <a:bodyPr/>
                    <a:lstStyle/>
                    <a:p>
                      <a:pPr algn="ctr"/>
                      <a:endParaRPr lang="ru-RU" sz="1400" b="1" dirty="0" smtClean="0"/>
                    </a:p>
                    <a:p>
                      <a:pPr algn="ctr"/>
                      <a:r>
                        <a:rPr lang="ru-RU" sz="1400" b="1" dirty="0" smtClean="0"/>
                        <a:t>4 230,2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/>
                    </a:p>
                    <a:p>
                      <a:pPr algn="ctr"/>
                      <a:r>
                        <a:rPr lang="ru-RU" sz="1400" b="1" dirty="0" smtClean="0"/>
                        <a:t>12 100,0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/>
                    </a:p>
                    <a:p>
                      <a:pPr algn="ctr"/>
                      <a:r>
                        <a:rPr lang="ru-RU" sz="1400" b="1" dirty="0" smtClean="0"/>
                        <a:t>12</a:t>
                      </a:r>
                      <a:r>
                        <a:rPr lang="ru-RU" sz="1400" b="1" baseline="0" dirty="0" smtClean="0"/>
                        <a:t> 100,0</a:t>
                      </a:r>
                      <a:endParaRPr lang="ru-RU" sz="1400" b="1" dirty="0"/>
                    </a:p>
                  </a:txBody>
                  <a:tcPr/>
                </a:tc>
              </a:tr>
              <a:tr h="963846">
                <a:tc>
                  <a:txBody>
                    <a:bodyPr/>
                    <a:lstStyle/>
                    <a:p>
                      <a:pPr algn="ctr"/>
                      <a:endParaRPr lang="ru-RU" sz="1400" b="1" dirty="0" smtClean="0"/>
                    </a:p>
                    <a:p>
                      <a:pPr algn="ctr"/>
                      <a:r>
                        <a:rPr lang="ru-RU" sz="1400" b="1" dirty="0" smtClean="0"/>
                        <a:t>20 956,7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/>
                    </a:p>
                    <a:p>
                      <a:pPr algn="ctr"/>
                      <a:r>
                        <a:rPr lang="ru-RU" sz="1400" b="1" dirty="0" smtClean="0"/>
                        <a:t>31 636,9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/>
                    </a:p>
                    <a:p>
                      <a:pPr algn="ctr"/>
                      <a:r>
                        <a:rPr lang="ru-RU" sz="1400" b="1" dirty="0" smtClean="0"/>
                        <a:t>32 580,8</a:t>
                      </a:r>
                      <a:endParaRPr lang="ru-RU" sz="1400" b="1" dirty="0"/>
                    </a:p>
                  </a:txBody>
                  <a:tcPr/>
                </a:tc>
              </a:tr>
              <a:tr h="963846">
                <a:tc>
                  <a:txBody>
                    <a:bodyPr/>
                    <a:lstStyle/>
                    <a:p>
                      <a:pPr algn="ctr"/>
                      <a:endParaRPr lang="ru-RU" sz="1400" b="1" dirty="0" smtClean="0"/>
                    </a:p>
                    <a:p>
                      <a:pPr algn="ctr"/>
                      <a:r>
                        <a:rPr lang="ru-RU" sz="1400" b="1" dirty="0" smtClean="0"/>
                        <a:t>314 173,3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/>
                    </a:p>
                    <a:p>
                      <a:pPr algn="ctr"/>
                      <a:r>
                        <a:rPr lang="ru-RU" sz="1400" b="1" dirty="0" smtClean="0"/>
                        <a:t>299 658,6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/>
                    </a:p>
                    <a:p>
                      <a:pPr algn="ctr"/>
                      <a:r>
                        <a:rPr lang="ru-RU" sz="1400" b="1" dirty="0" smtClean="0"/>
                        <a:t>385 993,2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839" y="764704"/>
            <a:ext cx="1553113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006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76064"/>
          </a:xfrm>
          <a:noFill/>
        </p:spPr>
        <p:txBody>
          <a:bodyPr>
            <a:normAutofit/>
          </a:bodyPr>
          <a:lstStyle/>
          <a:p>
            <a:r>
              <a:rPr lang="ru-RU" sz="2000" b="1" dirty="0" smtClean="0"/>
              <a:t>Улучшение </a:t>
            </a:r>
            <a:r>
              <a:rPr lang="ru-RU" sz="2000" b="1" dirty="0"/>
              <a:t>жилищных условий жителей Ханты-Мансийского района 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41430291"/>
              </p:ext>
            </p:extLst>
          </p:nvPr>
        </p:nvGraphicFramePr>
        <p:xfrm>
          <a:off x="251520" y="900362"/>
          <a:ext cx="8517632" cy="5768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052736"/>
            <a:ext cx="3024336" cy="145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3862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30126"/>
          </a:xfrm>
        </p:spPr>
        <p:txBody>
          <a:bodyPr>
            <a:noAutofit/>
          </a:bodyPr>
          <a:lstStyle/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Субсидии предприятиям, </a:t>
            </a:r>
            <a:br>
              <a:rPr lang="ru-RU" sz="1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осуществляющим перевозку пассажиров и грузов </a:t>
            </a:r>
            <a:br>
              <a:rPr lang="ru-RU" sz="1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воздушным и водным транспортом на территории </a:t>
            </a:r>
            <a:br>
              <a:rPr lang="ru-RU" sz="1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Ханты-Мансийского района по регулируемым тарифам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Mil-26TUstKut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7706" y="2885786"/>
            <a:ext cx="2218150" cy="1335302"/>
          </a:xfrm>
          <a:prstGeom prst="rect">
            <a:avLst/>
          </a:prstGeom>
        </p:spPr>
      </p:pic>
      <p:pic>
        <p:nvPicPr>
          <p:cNvPr id="6" name="Рисунок 5" descr="iXINXYO47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3608" y="4797152"/>
            <a:ext cx="2221880" cy="1333054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139952" y="3212976"/>
          <a:ext cx="3816424" cy="79208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234725"/>
                <a:gridCol w="1309220"/>
                <a:gridCol w="1272479"/>
              </a:tblGrid>
              <a:tr h="3873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2020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/>
                </a:tc>
              </a:tr>
              <a:tr h="4047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7 600,0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18 439,8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18 439,8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139952" y="5157192"/>
          <a:ext cx="3888431" cy="79208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333176"/>
                <a:gridCol w="1295810"/>
                <a:gridCol w="1259445"/>
              </a:tblGrid>
              <a:tr h="3873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2020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/>
                </a:tc>
              </a:tr>
              <a:tr h="4047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1 620,0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2 502,0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2 502,0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/>
                </a:tc>
              </a:tr>
            </a:tbl>
          </a:graphicData>
        </a:graphic>
      </p:graphicFrame>
      <p:graphicFrame>
        <p:nvGraphicFramePr>
          <p:cNvPr id="12" name="Схема 11"/>
          <p:cNvGraphicFramePr/>
          <p:nvPr/>
        </p:nvGraphicFramePr>
        <p:xfrm>
          <a:off x="827585" y="1772816"/>
          <a:ext cx="7488832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452320" y="1454587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56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Овал 7"/>
          <p:cNvSpPr>
            <a:spLocks noChangeArrowheads="1"/>
          </p:cNvSpPr>
          <p:nvPr/>
        </p:nvSpPr>
        <p:spPr bwMode="auto">
          <a:xfrm>
            <a:off x="3385964" y="1484783"/>
            <a:ext cx="2880320" cy="460851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16634"/>
            <a:ext cx="8280920" cy="504056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СРЕДСТВА ДОРОЖНОГО ФОНДА ХАНТЫ-МАНСИЙСКОГО РАЙОНА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Стрелка углом 3"/>
          <p:cNvSpPr>
            <a:spLocks noChangeAspect="1"/>
          </p:cNvSpPr>
          <p:nvPr/>
        </p:nvSpPr>
        <p:spPr bwMode="auto">
          <a:xfrm rot="16200000" flipH="1">
            <a:off x="1931707" y="-837474"/>
            <a:ext cx="576063" cy="3744416"/>
          </a:xfrm>
          <a:custGeom>
            <a:avLst/>
            <a:gdLst>
              <a:gd name="T0" fmla="*/ 0 w 928370"/>
              <a:gd name="T1" fmla="*/ 2743200 h 2743200"/>
              <a:gd name="T2" fmla="*/ 0 w 928370"/>
              <a:gd name="T3" fmla="*/ 406162 h 2743200"/>
              <a:gd name="T4" fmla="*/ 406162 w 928370"/>
              <a:gd name="T5" fmla="*/ 0 h 2743200"/>
              <a:gd name="T6" fmla="*/ 731667 w 928370"/>
              <a:gd name="T7" fmla="*/ 0 h 2743200"/>
              <a:gd name="T8" fmla="*/ 731667 w 928370"/>
              <a:gd name="T9" fmla="*/ 0 h 2743200"/>
              <a:gd name="T10" fmla="*/ 928370 w 928370"/>
              <a:gd name="T11" fmla="*/ 223245 h 2743200"/>
              <a:gd name="T12" fmla="*/ 731667 w 928370"/>
              <a:gd name="T13" fmla="*/ 446490 h 2743200"/>
              <a:gd name="T14" fmla="*/ 731667 w 928370"/>
              <a:gd name="T15" fmla="*/ 446490 h 2743200"/>
              <a:gd name="T16" fmla="*/ 446490 w 928370"/>
              <a:gd name="T17" fmla="*/ 446490 h 2743200"/>
              <a:gd name="T18" fmla="*/ 446490 w 928370"/>
              <a:gd name="T19" fmla="*/ 446490 h 2743200"/>
              <a:gd name="T20" fmla="*/ 446490 w 928370"/>
              <a:gd name="T21" fmla="*/ 2743200 h 2743200"/>
              <a:gd name="T22" fmla="*/ 0 w 928370"/>
              <a:gd name="T23" fmla="*/ 2743200 h 27432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28370"/>
              <a:gd name="T37" fmla="*/ 0 h 2743200"/>
              <a:gd name="T38" fmla="*/ 928370 w 928370"/>
              <a:gd name="T39" fmla="*/ 2743200 h 27432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28370" h="2743200">
                <a:moveTo>
                  <a:pt x="0" y="2743200"/>
                </a:moveTo>
                <a:lnTo>
                  <a:pt x="0" y="406162"/>
                </a:lnTo>
                <a:cubicBezTo>
                  <a:pt x="0" y="181845"/>
                  <a:pt x="181845" y="0"/>
                  <a:pt x="406162" y="0"/>
                </a:cubicBezTo>
                <a:lnTo>
                  <a:pt x="731667" y="0"/>
                </a:lnTo>
                <a:lnTo>
                  <a:pt x="928370" y="223245"/>
                </a:lnTo>
                <a:lnTo>
                  <a:pt x="731667" y="446490"/>
                </a:lnTo>
                <a:lnTo>
                  <a:pt x="446490" y="446490"/>
                </a:lnTo>
                <a:lnTo>
                  <a:pt x="446490" y="2743200"/>
                </a:lnTo>
                <a:lnTo>
                  <a:pt x="0" y="2743200"/>
                </a:lnTo>
                <a:close/>
              </a:path>
            </a:pathLst>
          </a:custGeom>
          <a:solidFill>
            <a:srgbClr val="7030A0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43542" y="764704"/>
            <a:ext cx="364840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Источники формирования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Стрелка углом 1"/>
          <p:cNvSpPr>
            <a:spLocks noChangeAspect="1"/>
          </p:cNvSpPr>
          <p:nvPr/>
        </p:nvSpPr>
        <p:spPr bwMode="auto">
          <a:xfrm rot="5400000">
            <a:off x="6912260" y="-657454"/>
            <a:ext cx="576064" cy="3384376"/>
          </a:xfrm>
          <a:custGeom>
            <a:avLst/>
            <a:gdLst>
              <a:gd name="T0" fmla="*/ 0 w 928370"/>
              <a:gd name="T1" fmla="*/ 2743200 h 2743200"/>
              <a:gd name="T2" fmla="*/ 0 w 928370"/>
              <a:gd name="T3" fmla="*/ 406162 h 2743200"/>
              <a:gd name="T4" fmla="*/ 406162 w 928370"/>
              <a:gd name="T5" fmla="*/ 0 h 2743200"/>
              <a:gd name="T6" fmla="*/ 731667 w 928370"/>
              <a:gd name="T7" fmla="*/ 0 h 2743200"/>
              <a:gd name="T8" fmla="*/ 731667 w 928370"/>
              <a:gd name="T9" fmla="*/ 0 h 2743200"/>
              <a:gd name="T10" fmla="*/ 928370 w 928370"/>
              <a:gd name="T11" fmla="*/ 223245 h 2743200"/>
              <a:gd name="T12" fmla="*/ 731667 w 928370"/>
              <a:gd name="T13" fmla="*/ 446490 h 2743200"/>
              <a:gd name="T14" fmla="*/ 731667 w 928370"/>
              <a:gd name="T15" fmla="*/ 446490 h 2743200"/>
              <a:gd name="T16" fmla="*/ 446490 w 928370"/>
              <a:gd name="T17" fmla="*/ 446490 h 2743200"/>
              <a:gd name="T18" fmla="*/ 446490 w 928370"/>
              <a:gd name="T19" fmla="*/ 446490 h 2743200"/>
              <a:gd name="T20" fmla="*/ 446490 w 928370"/>
              <a:gd name="T21" fmla="*/ 2743200 h 2743200"/>
              <a:gd name="T22" fmla="*/ 0 w 928370"/>
              <a:gd name="T23" fmla="*/ 2743200 h 27432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28370"/>
              <a:gd name="T37" fmla="*/ 0 h 2743200"/>
              <a:gd name="T38" fmla="*/ 928370 w 928370"/>
              <a:gd name="T39" fmla="*/ 2743200 h 27432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28370" h="2743200">
                <a:moveTo>
                  <a:pt x="0" y="2743200"/>
                </a:moveTo>
                <a:lnTo>
                  <a:pt x="0" y="406162"/>
                </a:lnTo>
                <a:cubicBezTo>
                  <a:pt x="0" y="181845"/>
                  <a:pt x="181845" y="0"/>
                  <a:pt x="406162" y="0"/>
                </a:cubicBezTo>
                <a:lnTo>
                  <a:pt x="731667" y="0"/>
                </a:lnTo>
                <a:lnTo>
                  <a:pt x="928370" y="223245"/>
                </a:lnTo>
                <a:lnTo>
                  <a:pt x="731667" y="446490"/>
                </a:lnTo>
                <a:lnTo>
                  <a:pt x="446490" y="446490"/>
                </a:lnTo>
                <a:lnTo>
                  <a:pt x="446490" y="2743200"/>
                </a:lnTo>
                <a:lnTo>
                  <a:pt x="0" y="2743200"/>
                </a:lnTo>
                <a:close/>
              </a:path>
            </a:pathLst>
          </a:custGeom>
          <a:solidFill>
            <a:srgbClr val="7030A0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5580112" y="764704"/>
            <a:ext cx="3216357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Направления расходов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Выноска со стрелкой вправо 8"/>
          <p:cNvSpPr>
            <a:spLocks noChangeArrowheads="1"/>
          </p:cNvSpPr>
          <p:nvPr/>
        </p:nvSpPr>
        <p:spPr bwMode="auto">
          <a:xfrm>
            <a:off x="59499" y="1376772"/>
            <a:ext cx="3792421" cy="1890210"/>
          </a:xfrm>
          <a:prstGeom prst="rightArrowCallout">
            <a:avLst>
              <a:gd name="adj1" fmla="val 9144"/>
              <a:gd name="adj2" fmla="val 8603"/>
              <a:gd name="adj3" fmla="val 18619"/>
              <a:gd name="adj4" fmla="val 86858"/>
            </a:avLst>
          </a:prstGeom>
          <a:solidFill>
            <a:srgbClr val="FFFFFF"/>
          </a:solidFill>
          <a:ln w="254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Выноска со стрелкой вправо 8"/>
          <p:cNvSpPr>
            <a:spLocks noChangeArrowheads="1"/>
          </p:cNvSpPr>
          <p:nvPr/>
        </p:nvSpPr>
        <p:spPr bwMode="auto">
          <a:xfrm>
            <a:off x="59499" y="3483006"/>
            <a:ext cx="3792421" cy="3042338"/>
          </a:xfrm>
          <a:prstGeom prst="rightArrowCallout">
            <a:avLst>
              <a:gd name="adj1" fmla="val 6541"/>
              <a:gd name="adj2" fmla="val 8040"/>
              <a:gd name="adj3" fmla="val 13300"/>
              <a:gd name="adj4" fmla="val 87266"/>
            </a:avLst>
          </a:prstGeom>
          <a:solidFill>
            <a:srgbClr val="FFFFFF"/>
          </a:solidFill>
          <a:ln w="254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Поле 18"/>
          <p:cNvSpPr txBox="1">
            <a:spLocks noChangeArrowheads="1"/>
          </p:cNvSpPr>
          <p:nvPr/>
        </p:nvSpPr>
        <p:spPr bwMode="auto">
          <a:xfrm>
            <a:off x="179512" y="1934834"/>
            <a:ext cx="3048339" cy="127814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  Дифференцированные           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350" b="1" dirty="0" smtClean="0">
                <a:latin typeface="Arial" pitchFamily="34" charset="0"/>
                <a:cs typeface="Arial" pitchFamily="34" charset="0"/>
              </a:rPr>
              <a:t>                </a:t>
            </a:r>
            <a:r>
              <a:rPr kumimoji="0" lang="ru-RU" sz="13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нормативы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   отчислений от акцизов  на автомобильный бензин,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дизельное топливо,              моторные масла</a:t>
            </a:r>
            <a:endParaRPr kumimoji="0" lang="ru-RU" sz="13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0" y="4239090"/>
            <a:ext cx="3498949" cy="97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350" b="1" dirty="0" smtClean="0">
                <a:latin typeface="Arial" pitchFamily="34" charset="0"/>
                <a:cs typeface="Arial" pitchFamily="34" charset="0"/>
              </a:rPr>
              <a:t>на строительство (реконструкцию), капитальный ремонт и ремонт автомобильных дорог общего пользования местного значения</a:t>
            </a:r>
            <a:endParaRPr kumimoji="0" lang="ru-RU" sz="13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15883" y="2501022"/>
            <a:ext cx="2688299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Муниципальный  дорожный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фонд                 Ханты-Мансийского района на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2018-2020 годы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24 404,1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 в том числе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2018 год – 11 126,3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2019 год – 6 638,9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2020 год – 6 638,9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Прямоугольник 2"/>
          <p:cNvSpPr>
            <a:spLocks noChangeArrowheads="1"/>
          </p:cNvSpPr>
          <p:nvPr/>
        </p:nvSpPr>
        <p:spPr bwMode="auto">
          <a:xfrm>
            <a:off x="6300192" y="1376772"/>
            <a:ext cx="2736304" cy="514857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03915" y="1107178"/>
            <a:ext cx="2016224" cy="276999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тыс. рублей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19606" y="3857273"/>
            <a:ext cx="220824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350" b="1" dirty="0" smtClean="0">
                <a:latin typeface="Arial" pitchFamily="34" charset="0"/>
                <a:cs typeface="Arial" pitchFamily="34" charset="0"/>
              </a:rPr>
              <a:t>Субсидии из бюджета автономного округа</a:t>
            </a:r>
            <a:endParaRPr lang="ru-RU" sz="1350" dirty="0"/>
          </a:p>
        </p:txBody>
      </p:sp>
      <p:sp>
        <p:nvSpPr>
          <p:cNvPr id="28" name="TextBox 27"/>
          <p:cNvSpPr txBox="1"/>
          <p:nvPr/>
        </p:nvSpPr>
        <p:spPr>
          <a:xfrm>
            <a:off x="59499" y="5085184"/>
            <a:ext cx="3360373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 smtClean="0">
                <a:latin typeface="Arial" pitchFamily="34" charset="0"/>
                <a:cs typeface="Arial" pitchFamily="34" charset="0"/>
              </a:rPr>
              <a:t>в рамках государственной программы "Развитие транспортной системы Ханты-Мансийского автономного округа – Югры на 2018–2025 годы и на период до 2030 года"</a:t>
            </a:r>
            <a:endParaRPr lang="ru-RU" sz="900" dirty="0"/>
          </a:p>
        </p:txBody>
      </p:sp>
      <p:sp>
        <p:nvSpPr>
          <p:cNvPr id="25" name="Поле 13"/>
          <p:cNvSpPr txBox="1">
            <a:spLocks noChangeArrowheads="1"/>
          </p:cNvSpPr>
          <p:nvPr/>
        </p:nvSpPr>
        <p:spPr bwMode="auto">
          <a:xfrm>
            <a:off x="6407696" y="4725144"/>
            <a:ext cx="2556792" cy="158417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3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Ремонт</a:t>
            </a:r>
            <a:r>
              <a:rPr kumimoji="0" lang="ru-RU" sz="135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35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автомобильных дорог 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35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2018 год – 6 467,6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ru-RU" sz="1350" b="1" dirty="0" smtClean="0">
                <a:latin typeface="Arial" pitchFamily="34" charset="0"/>
                <a:cs typeface="Arial" pitchFamily="34" charset="0"/>
              </a:rPr>
              <a:t>2019 год – 6 638,9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ru-RU" sz="1350" b="1" dirty="0" smtClean="0">
                <a:latin typeface="Arial" pitchFamily="34" charset="0"/>
                <a:cs typeface="Arial" pitchFamily="34" charset="0"/>
              </a:rPr>
              <a:t>2020 год – 6 638,9</a:t>
            </a:r>
            <a:endParaRPr kumimoji="0" lang="ru-RU" sz="135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3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3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Поле 13"/>
          <p:cNvSpPr txBox="1">
            <a:spLocks noChangeArrowheads="1"/>
          </p:cNvSpPr>
          <p:nvPr/>
        </p:nvSpPr>
        <p:spPr bwMode="auto">
          <a:xfrm>
            <a:off x="6372201" y="1484784"/>
            <a:ext cx="2592288" cy="12241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3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Строительство автомобильных дорог с твердым покрытием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3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2018  год – 4 658,7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3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852936"/>
            <a:ext cx="2609851" cy="154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Стрелка вправо 29"/>
          <p:cNvSpPr/>
          <p:nvPr/>
        </p:nvSpPr>
        <p:spPr>
          <a:xfrm rot="2345594">
            <a:off x="5724975" y="4013913"/>
            <a:ext cx="1589037" cy="360040"/>
          </a:xfrm>
          <a:prstGeom prst="rightArrow">
            <a:avLst>
              <a:gd name="adj1" fmla="val 36388"/>
              <a:gd name="adj2" fmla="val 112229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19161140">
            <a:off x="5623050" y="2949206"/>
            <a:ext cx="1809966" cy="360040"/>
          </a:xfrm>
          <a:prstGeom prst="rightArrow">
            <a:avLst>
              <a:gd name="adj1" fmla="val 33620"/>
              <a:gd name="adj2" fmla="val 109899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399" y="3510061"/>
            <a:ext cx="1008112" cy="74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412777"/>
            <a:ext cx="792088" cy="99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6860" y="2636912"/>
            <a:ext cx="5627139" cy="422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26614660"/>
              </p:ext>
            </p:extLst>
          </p:nvPr>
        </p:nvGraphicFramePr>
        <p:xfrm>
          <a:off x="1587" y="0"/>
          <a:ext cx="9144000" cy="6858000"/>
        </p:xfrm>
        <a:graphic>
          <a:graphicData uri="http://schemas.openxmlformats.org/presentationml/2006/ole">
            <p:oleObj spid="_x0000_s1039" name="Слайд" r:id="rId4" imgW="443514" imgH="332066" progId="PowerPoint.Slide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3053279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936104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СРЕДСТВА БЮДЖЕТА ХАНТЫ-МАНСИЙСКОГО РАЙОНА,</a:t>
            </a:r>
            <a:br>
              <a:rPr lang="ru-RU" sz="1800" b="1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НАПРАВЛЯЕМЫЕ НА РАЗВИТИЕ ДОРОЖНОГО ХОЗЯЙСТВА                   В 2018 ГОДУ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11560" y="2132856"/>
          <a:ext cx="8136904" cy="3046886"/>
        </p:xfrm>
        <a:graphic>
          <a:graphicData uri="http://schemas.openxmlformats.org/drawingml/2006/table">
            <a:tbl>
              <a:tblPr/>
              <a:tblGrid>
                <a:gridCol w="6023422"/>
                <a:gridCol w="2113482"/>
              </a:tblGrid>
              <a:tr h="36064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Ремонт автомобильных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дорог в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СП Луговской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16000" marR="108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3 632,4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360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0731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Ремонт автомобильных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дорог в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СП Селиярово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16000" marR="108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4 570,0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360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731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Ремонт автомобильных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дорог в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СП Сибирский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16000" marR="108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14 550,0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360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0731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Ремонт автомобильных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дорог в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СП  Цингалы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16000" marR="108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14 640,0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360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162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Ремонт автомобильных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дорог в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СП Шапша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16000" marR="108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7 140,0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360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162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Корректировка проектно-сметной документации по объекту: «Строительство улично-дорожной сети  д.Ярки» 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в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СП 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Шапша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16000" marR="108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3 463,1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162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ИТОГО: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16000" marR="108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47 995,5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Овал 5"/>
          <p:cNvSpPr/>
          <p:nvPr/>
        </p:nvSpPr>
        <p:spPr>
          <a:xfrm>
            <a:off x="6372200" y="1268760"/>
            <a:ext cx="1584176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516216" y="1340768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Тыс. рублей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576064"/>
          </a:xfrm>
          <a:noFill/>
          <a:effectLst>
            <a:softEdge rad="63500"/>
          </a:effectLst>
        </p:spPr>
        <p:txBody>
          <a:bodyPr>
            <a:noAutofit/>
          </a:bodyPr>
          <a:lstStyle/>
          <a:p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Объём межбюджетных трансфертов, предоставляемых  </a:t>
            </a: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бюджетам 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сельских поселений Ханты-Мансийского района на </a:t>
            </a: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2020 годы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3190462429"/>
              </p:ext>
            </p:extLst>
          </p:nvPr>
        </p:nvGraphicFramePr>
        <p:xfrm>
          <a:off x="1" y="548680"/>
          <a:ext cx="2411759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9512" y="5517232"/>
            <a:ext cx="2088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Доля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трансфертов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общем объеме расходов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 rot="19830391">
            <a:off x="1979712" y="1052736"/>
            <a:ext cx="1728192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979712" y="4221088"/>
            <a:ext cx="1728192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Иные межбюджетные трансферты 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979712" y="5229200"/>
            <a:ext cx="1728192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Объём трансфертов, всего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979712" y="2204864"/>
            <a:ext cx="1728192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Дотации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979712" y="3212976"/>
            <a:ext cx="1728192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Субвенции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355976" y="2204864"/>
            <a:ext cx="1152128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315 099,8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084168" y="2204864"/>
            <a:ext cx="1152128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315 099,8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7740352" y="2204864"/>
            <a:ext cx="1152128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315 099,8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355976" y="1052736"/>
            <a:ext cx="1152128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2018 год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084168" y="1052736"/>
            <a:ext cx="1152128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2019 год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7740352" y="1052736"/>
            <a:ext cx="1152128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2020 год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355976" y="3212976"/>
            <a:ext cx="1152128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0,0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084168" y="3212976"/>
            <a:ext cx="1152128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0,0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7740352" y="3212976"/>
            <a:ext cx="1152128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0,0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355976" y="4221088"/>
            <a:ext cx="1152128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62 829,9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084168" y="4221088"/>
            <a:ext cx="1152128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693,6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740352" y="4221088"/>
            <a:ext cx="1152128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4 193,6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4355976" y="5229200"/>
            <a:ext cx="1152128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377 929,7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6084168" y="5229200"/>
            <a:ext cx="1152128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315 793,4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7740352" y="5229200"/>
            <a:ext cx="1152128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319 293,4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Ханты-Мансийского района 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2018 год и плановый период 2019 и 2020 годов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35146546"/>
              </p:ext>
            </p:extLst>
          </p:nvPr>
        </p:nvGraphicFramePr>
        <p:xfrm>
          <a:off x="0" y="908720"/>
          <a:ext cx="9144000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52795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Структура доходов бюджета Ханты-Мансийского района</a:t>
            </a:r>
            <a:endParaRPr lang="ru-RU" sz="2400" b="1" dirty="0"/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58188024"/>
              </p:ext>
            </p:extLst>
          </p:nvPr>
        </p:nvGraphicFramePr>
        <p:xfrm>
          <a:off x="323528" y="1412776"/>
          <a:ext cx="864096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560071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Структура налоговых доходов бюджета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Ханты-Мансийского района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80654804"/>
              </p:ext>
            </p:extLst>
          </p:nvPr>
        </p:nvGraphicFramePr>
        <p:xfrm>
          <a:off x="457200" y="1268760"/>
          <a:ext cx="850728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81008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и структура неналоговых доходов бюджета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Ханты-Мансийского района</a:t>
            </a:r>
            <a:endParaRPr lang="ru-RU" sz="24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91776772"/>
              </p:ext>
            </p:extLst>
          </p:nvPr>
        </p:nvGraphicFramePr>
        <p:xfrm>
          <a:off x="323530" y="1844824"/>
          <a:ext cx="8712968" cy="4960711"/>
        </p:xfrm>
        <a:graphic>
          <a:graphicData uri="http://schemas.openxmlformats.org/drawingml/2006/table">
            <a:tbl>
              <a:tblPr/>
              <a:tblGrid>
                <a:gridCol w="3400740"/>
                <a:gridCol w="1328057"/>
                <a:gridCol w="1328057"/>
                <a:gridCol w="1328057"/>
                <a:gridCol w="1328057"/>
              </a:tblGrid>
              <a:tr h="556074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16000" marR="108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360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360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360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2020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360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5607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Доходы от использования имущества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16000" marR="108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37 088,6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360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237 920,3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360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235 300,3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360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234 992,0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360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5607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Платежи за пользование природными ресурсами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16000" marR="108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34 286,0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360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6 576,8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360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6 576,8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360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6 576,8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360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609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Доходы от платных услуг и компенсации затрат государства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16000" marR="108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15 796,5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360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16 934,7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360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17 351,1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360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17 430,0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360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6609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Доходы от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продажи материальных и нематериальных ресурсов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16000" marR="108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4 600,9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360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5 092,0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360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5 561,4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360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411,4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360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607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Штрафы, санкции,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возмещение ущерба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16000" marR="108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5 721,9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360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6 021,1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360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6 023,0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360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6 028,0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360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5607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Прочие неналоговые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16000" marR="108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42,0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29,5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815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ИТОГО: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16000" marR="108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97 535,9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272 574,4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270 812,6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265 438,2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Овал 5"/>
          <p:cNvSpPr/>
          <p:nvPr/>
        </p:nvSpPr>
        <p:spPr>
          <a:xfrm>
            <a:off x="6372200" y="1268760"/>
            <a:ext cx="1584176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516216" y="1340768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Тыс. рублей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644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Структура безвозмездных поступлений от других бюджетов бюджетной системы Российской Федерации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83959652"/>
              </p:ext>
            </p:extLst>
          </p:nvPr>
        </p:nvGraphicFramePr>
        <p:xfrm>
          <a:off x="1" y="1700808"/>
          <a:ext cx="9143999" cy="4464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5155"/>
                <a:gridCol w="1722948"/>
                <a:gridCol w="1722948"/>
                <a:gridCol w="1722948"/>
              </a:tblGrid>
              <a:tr h="49211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 межбюджетных трансфертов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96169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32 732,5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732,5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32 732,5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85000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473 043,5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251 319,6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319 404,9</a:t>
                      </a:r>
                    </a:p>
                  </a:txBody>
                  <a:tcPr>
                    <a:noFill/>
                  </a:tcPr>
                </a:tc>
              </a:tr>
              <a:tr h="75682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1 428 818,6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1 318 049,5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1 394 049,0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0193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25 056,3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859,1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952,6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70193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1 959 650,9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1 602 960,7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1 747 139,0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80312" y="112474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3652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rmAutofit fontScale="90000"/>
          </a:bodyPr>
          <a:lstStyle/>
          <a:p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Первоначальный план расходов бюджета Ханты-Мансийского района   на 2017-2020 годы</a:t>
            </a:r>
            <a:endParaRPr lang="ru-RU" sz="2300" dirty="0"/>
          </a:p>
        </p:txBody>
      </p:sp>
      <p:sp>
        <p:nvSpPr>
          <p:cNvPr id="10" name="TextBox 7"/>
          <p:cNvSpPr txBox="1"/>
          <p:nvPr/>
        </p:nvSpPr>
        <p:spPr>
          <a:xfrm rot="1954294">
            <a:off x="7945001" y="2490125"/>
            <a:ext cx="1230599" cy="58477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+ 3,5%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+ 109 896,4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7"/>
          <p:cNvSpPr txBox="1"/>
          <p:nvPr/>
        </p:nvSpPr>
        <p:spPr>
          <a:xfrm rot="1790304">
            <a:off x="7849491" y="3912409"/>
            <a:ext cx="1230599" cy="58477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- 9,9%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- 323 663,9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7"/>
          <p:cNvSpPr txBox="1"/>
          <p:nvPr/>
        </p:nvSpPr>
        <p:spPr>
          <a:xfrm rot="1771065">
            <a:off x="7844835" y="5273552"/>
            <a:ext cx="1230599" cy="599603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+ 5,9%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+ 173 608,8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16200000">
            <a:off x="7406831" y="2466377"/>
            <a:ext cx="839145" cy="316118"/>
          </a:xfrm>
          <a:prstGeom prst="rightArrow">
            <a:avLst>
              <a:gd name="adj1" fmla="val 50000"/>
              <a:gd name="adj2" fmla="val 114588"/>
            </a:avLst>
          </a:prstGeom>
          <a:solidFill>
            <a:srgbClr val="00B05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5400000">
            <a:off x="6974782" y="4194570"/>
            <a:ext cx="839145" cy="316118"/>
          </a:xfrm>
          <a:prstGeom prst="rightArrow">
            <a:avLst>
              <a:gd name="adj1" fmla="val 50000"/>
              <a:gd name="adj2" fmla="val 114588"/>
            </a:avLst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6200000">
            <a:off x="7262815" y="5202681"/>
            <a:ext cx="839145" cy="316118"/>
          </a:xfrm>
          <a:prstGeom prst="rightArrow">
            <a:avLst>
              <a:gd name="adj1" fmla="val 50000"/>
              <a:gd name="adj2" fmla="val 114588"/>
            </a:avLst>
          </a:prstGeom>
          <a:solidFill>
            <a:srgbClr val="00B05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211960" y="1844824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3 170 309,2</a:t>
            </a:r>
            <a:endParaRPr lang="ru-RU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211960" y="5949280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3 130 150,5</a:t>
            </a:r>
            <a:endParaRPr lang="ru-RU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211960" y="3212976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3 280 205,6</a:t>
            </a:r>
            <a:endParaRPr lang="ru-RU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211960" y="4581128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2 956 541,7</a:t>
            </a:r>
            <a:endParaRPr lang="ru-RU" sz="16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88640"/>
            <a:ext cx="8640960" cy="64807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992888" cy="720079"/>
          </a:xfrm>
          <a:noFill/>
        </p:spPr>
        <p:txBody>
          <a:bodyPr>
            <a:noAutofit/>
          </a:bodyPr>
          <a:lstStyle/>
          <a:p>
            <a:r>
              <a:rPr lang="ru-RU" sz="2000" b="1" dirty="0" smtClean="0"/>
              <a:t>Расходы на реализацию муниципальных программ                                   Ханты-Мансийского района на 2017-2020 годы</a:t>
            </a:r>
            <a:endParaRPr lang="ru-RU" sz="2000" b="1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2376300705"/>
              </p:ext>
            </p:extLst>
          </p:nvPr>
        </p:nvGraphicFramePr>
        <p:xfrm>
          <a:off x="971600" y="764704"/>
          <a:ext cx="4320480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2739429599"/>
              </p:ext>
            </p:extLst>
          </p:nvPr>
        </p:nvGraphicFramePr>
        <p:xfrm>
          <a:off x="395536" y="3429000"/>
          <a:ext cx="4032448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3891265002"/>
              </p:ext>
            </p:extLst>
          </p:nvPr>
        </p:nvGraphicFramePr>
        <p:xfrm>
          <a:off x="4644008" y="3284984"/>
          <a:ext cx="4032448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2748200410"/>
              </p:ext>
            </p:extLst>
          </p:nvPr>
        </p:nvGraphicFramePr>
        <p:xfrm>
          <a:off x="4716016" y="1052736"/>
          <a:ext cx="3745432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49798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2354</TotalTime>
  <Words>1359</Words>
  <Application>Microsoft Office PowerPoint</Application>
  <PresentationFormat>Экран (4:3)</PresentationFormat>
  <Paragraphs>421</Paragraphs>
  <Slides>21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Тема Office</vt:lpstr>
      <vt:lpstr>1_Тема Office</vt:lpstr>
      <vt:lpstr>2_Тема Office</vt:lpstr>
      <vt:lpstr>Слайд Microsoft Office PowerPoint</vt:lpstr>
      <vt:lpstr>Слайд 1</vt:lpstr>
      <vt:lpstr>Слайд 2</vt:lpstr>
      <vt:lpstr>Основные характеристики бюджета Ханты-Мансийского района  на 2018 год и плановый период 2019 и 2020 годов</vt:lpstr>
      <vt:lpstr>Структура доходов бюджета Ханты-Мансийского района</vt:lpstr>
      <vt:lpstr>Структура налоговых доходов бюджета  Ханты-Мансийского района</vt:lpstr>
      <vt:lpstr>Динамика и структура неналоговых доходов бюджета  Ханты-Мансийского района</vt:lpstr>
      <vt:lpstr>Структура безвозмездных поступлений от других бюджетов бюджетной системы Российской Федерации </vt:lpstr>
      <vt:lpstr>Первоначальный план расходов бюджета Ханты-Мансийского района   на 2017-2020 годы</vt:lpstr>
      <vt:lpstr>Расходы на реализацию муниципальных программ                                   Ханты-Мансийского района на 2017-2020 годы</vt:lpstr>
      <vt:lpstr>Структура программных направлений бюджета Ханты-Мансийского района на 2018-2020 годы</vt:lpstr>
      <vt:lpstr>Средства направленные на государственную поддержку семьи и детей</vt:lpstr>
      <vt:lpstr>Социальная поддержка детей-сирот и детей, оставшихся без попечения родителей</vt:lpstr>
      <vt:lpstr>Расходы бюджета Ханты-Мансийского района на образование, культуру, физическую культуру и спорт</vt:lpstr>
      <vt:lpstr>Расходы на организацию отдыха и оздоровления детей</vt:lpstr>
      <vt:lpstr>Слайд 15</vt:lpstr>
      <vt:lpstr>Расходы бюджета Ханты-Мансийского района на развитие, модернизацию жилищно-коммунального комплекса и повышение энергетической эффективности </vt:lpstr>
      <vt:lpstr>Улучшение жилищных условий жителей Ханты-Мансийского района </vt:lpstr>
      <vt:lpstr>Субсидии предприятиям,  осуществляющим перевозку пассажиров и грузов  воздушным и водным транспортом на территории  Ханты-Мансийского района по регулируемым тарифам</vt:lpstr>
      <vt:lpstr>СРЕДСТВА ДОРОЖНОГО ФОНДА ХАНТЫ-МАНСИЙСКОГО РАЙОНА</vt:lpstr>
      <vt:lpstr>СРЕДСТВА БЮДЖЕТА ХАНТЫ-МАНСИЙСКОГО РАЙОНА, НАПРАВЛЯЕМЫЕ НА РАЗВИТИЕ ДОРОЖНОГО ХОЗЯЙСТВА                   В 2018 ГОДУ</vt:lpstr>
      <vt:lpstr>Объём межбюджетных трансфертов, предоставляемых  бюджетам сельских поселений Ханты-Мансийского района на 2018 -2020 годы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SobyaninSA</dc:creator>
  <cp:lastModifiedBy>SobyaninSA</cp:lastModifiedBy>
  <cp:revision>246</cp:revision>
  <cp:lastPrinted>2017-11-11T11:35:16Z</cp:lastPrinted>
  <dcterms:created xsi:type="dcterms:W3CDTF">2016-11-14T13:31:27Z</dcterms:created>
  <dcterms:modified xsi:type="dcterms:W3CDTF">2017-11-13T04:43:57Z</dcterms:modified>
</cp:coreProperties>
</file>